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90" r:id="rId2"/>
    <p:sldId id="391" r:id="rId3"/>
    <p:sldId id="389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B60019"/>
    <a:srgbClr val="363A45"/>
    <a:srgbClr val="272B34"/>
    <a:srgbClr val="272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D1981B-9B3E-4BBB-B76F-7FE94BFFE868}" v="4" dt="2025-11-23T12:26:25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Ícaro Guimarães" userId="a4c983974abfd7d3" providerId="LiveId" clId="{59BAF852-792E-4D09-A806-81A7B798BF26}"/>
    <pc:docChg chg="custSel addSld delSld modSld">
      <pc:chgData name="Ícaro Guimarães" userId="a4c983974abfd7d3" providerId="LiveId" clId="{59BAF852-792E-4D09-A806-81A7B798BF26}" dt="2025-11-23T12:26:47.123" v="149" actId="1076"/>
      <pc:docMkLst>
        <pc:docMk/>
      </pc:docMkLst>
      <pc:sldChg chg="addSp delSp modSp mod">
        <pc:chgData name="Ícaro Guimarães" userId="a4c983974abfd7d3" providerId="LiveId" clId="{59BAF852-792E-4D09-A806-81A7B798BF26}" dt="2025-11-23T12:26:31.526" v="148" actId="207"/>
        <pc:sldMkLst>
          <pc:docMk/>
          <pc:sldMk cId="1101444245" sldId="389"/>
        </pc:sldMkLst>
        <pc:spChg chg="mod">
          <ac:chgData name="Ícaro Guimarães" userId="a4c983974abfd7d3" providerId="LiveId" clId="{59BAF852-792E-4D09-A806-81A7B798BF26}" dt="2025-11-23T12:26:31.526" v="148" actId="207"/>
          <ac:spMkLst>
            <pc:docMk/>
            <pc:sldMk cId="1101444245" sldId="389"/>
            <ac:spMk id="2" creationId="{704C55DF-36AB-E4A7-4EDC-CE5CD3BC0C10}"/>
          </ac:spMkLst>
        </pc:spChg>
        <pc:spChg chg="mod">
          <ac:chgData name="Ícaro Guimarães" userId="a4c983974abfd7d3" providerId="LiveId" clId="{59BAF852-792E-4D09-A806-81A7B798BF26}" dt="2025-11-23T12:20:23.494" v="101" actId="2085"/>
          <ac:spMkLst>
            <pc:docMk/>
            <pc:sldMk cId="1101444245" sldId="389"/>
            <ac:spMk id="10" creationId="{6BE3A10F-5700-0E8C-40EB-D23B06CA8742}"/>
          </ac:spMkLst>
        </pc:spChg>
        <pc:spChg chg="mod">
          <ac:chgData name="Ícaro Guimarães" userId="a4c983974abfd7d3" providerId="LiveId" clId="{59BAF852-792E-4D09-A806-81A7B798BF26}" dt="2025-11-23T12:20:26.485" v="102" actId="2085"/>
          <ac:spMkLst>
            <pc:docMk/>
            <pc:sldMk cId="1101444245" sldId="389"/>
            <ac:spMk id="11" creationId="{B6C8ADB7-5B3A-8EBF-B8C2-C8C9994F5C49}"/>
          </ac:spMkLst>
        </pc:spChg>
        <pc:spChg chg="mod">
          <ac:chgData name="Ícaro Guimarães" userId="a4c983974abfd7d3" providerId="LiveId" clId="{59BAF852-792E-4D09-A806-81A7B798BF26}" dt="2025-11-23T12:20:28.754" v="104" actId="2085"/>
          <ac:spMkLst>
            <pc:docMk/>
            <pc:sldMk cId="1101444245" sldId="389"/>
            <ac:spMk id="25" creationId="{1228FAF2-43E8-4EB2-5CB9-A2D3AA7A73F0}"/>
          </ac:spMkLst>
        </pc:spChg>
        <pc:spChg chg="mod">
          <ac:chgData name="Ícaro Guimarães" userId="a4c983974abfd7d3" providerId="LiveId" clId="{59BAF852-792E-4D09-A806-81A7B798BF26}" dt="2025-11-23T12:20:27.269" v="103" actId="2085"/>
          <ac:spMkLst>
            <pc:docMk/>
            <pc:sldMk cId="1101444245" sldId="389"/>
            <ac:spMk id="26" creationId="{90521722-6555-3B6C-74D9-DDA9960C8715}"/>
          </ac:spMkLst>
        </pc:spChg>
        <pc:spChg chg="mod">
          <ac:chgData name="Ícaro Guimarães" userId="a4c983974abfd7d3" providerId="LiveId" clId="{59BAF852-792E-4D09-A806-81A7B798BF26}" dt="2025-11-23T12:20:29.323" v="105" actId="2085"/>
          <ac:spMkLst>
            <pc:docMk/>
            <pc:sldMk cId="1101444245" sldId="389"/>
            <ac:spMk id="29" creationId="{9122E665-AE9A-6052-ADF6-B0BE50D8C115}"/>
          </ac:spMkLst>
        </pc:spChg>
        <pc:picChg chg="del">
          <ac:chgData name="Ícaro Guimarães" userId="a4c983974abfd7d3" providerId="LiveId" clId="{59BAF852-792E-4D09-A806-81A7B798BF26}" dt="2025-11-23T12:26:24.973" v="146" actId="478"/>
          <ac:picMkLst>
            <pc:docMk/>
            <pc:sldMk cId="1101444245" sldId="389"/>
            <ac:picMk id="3" creationId="{F794F879-CD74-8753-3C98-1132932D6A25}"/>
          </ac:picMkLst>
        </pc:picChg>
        <pc:picChg chg="add mod">
          <ac:chgData name="Ícaro Guimarães" userId="a4c983974abfd7d3" providerId="LiveId" clId="{59BAF852-792E-4D09-A806-81A7B798BF26}" dt="2025-11-23T12:26:25.806" v="147"/>
          <ac:picMkLst>
            <pc:docMk/>
            <pc:sldMk cId="1101444245" sldId="389"/>
            <ac:picMk id="4" creationId="{631A1EEB-C7B4-1741-C4B0-37FEBE5BA5BB}"/>
          </ac:picMkLst>
        </pc:picChg>
      </pc:sldChg>
      <pc:sldChg chg="delSp modSp mod">
        <pc:chgData name="Ícaro Guimarães" userId="a4c983974abfd7d3" providerId="LiveId" clId="{59BAF852-792E-4D09-A806-81A7B798BF26}" dt="2025-11-23T12:21:43.400" v="124" actId="108"/>
        <pc:sldMkLst>
          <pc:docMk/>
          <pc:sldMk cId="2087528185" sldId="390"/>
        </pc:sldMkLst>
        <pc:spChg chg="mod">
          <ac:chgData name="Ícaro Guimarães" userId="a4c983974abfd7d3" providerId="LiveId" clId="{59BAF852-792E-4D09-A806-81A7B798BF26}" dt="2025-11-23T12:19:33.285" v="92"/>
          <ac:spMkLst>
            <pc:docMk/>
            <pc:sldMk cId="2087528185" sldId="390"/>
            <ac:spMk id="2" creationId="{B85E6E34-3770-96D1-D620-A9C20C6DBF74}"/>
          </ac:spMkLst>
        </pc:spChg>
        <pc:spChg chg="mod">
          <ac:chgData name="Ícaro Guimarães" userId="a4c983974abfd7d3" providerId="LiveId" clId="{59BAF852-792E-4D09-A806-81A7B798BF26}" dt="2025-11-23T12:21:43.400" v="124" actId="108"/>
          <ac:spMkLst>
            <pc:docMk/>
            <pc:sldMk cId="2087528185" sldId="390"/>
            <ac:spMk id="10" creationId="{13EF7D39-6040-6012-E75D-3BF62EFB03CE}"/>
          </ac:spMkLst>
        </pc:spChg>
        <pc:spChg chg="mod">
          <ac:chgData name="Ícaro Guimarães" userId="a4c983974abfd7d3" providerId="LiveId" clId="{59BAF852-792E-4D09-A806-81A7B798BF26}" dt="2025-11-23T12:21:41.835" v="123" actId="108"/>
          <ac:spMkLst>
            <pc:docMk/>
            <pc:sldMk cId="2087528185" sldId="390"/>
            <ac:spMk id="11" creationId="{99B1CBC3-F5F9-ECFF-8F54-D1F0E7A760C4}"/>
          </ac:spMkLst>
        </pc:spChg>
        <pc:spChg chg="mod">
          <ac:chgData name="Ícaro Guimarães" userId="a4c983974abfd7d3" providerId="LiveId" clId="{59BAF852-792E-4D09-A806-81A7B798BF26}" dt="2025-11-23T12:21:39.916" v="122" actId="108"/>
          <ac:spMkLst>
            <pc:docMk/>
            <pc:sldMk cId="2087528185" sldId="390"/>
            <ac:spMk id="25" creationId="{69BBE9F3-9C0D-C329-48F9-5518F0B30330}"/>
          </ac:spMkLst>
        </pc:spChg>
        <pc:spChg chg="mod">
          <ac:chgData name="Ícaro Guimarães" userId="a4c983974abfd7d3" providerId="LiveId" clId="{59BAF852-792E-4D09-A806-81A7B798BF26}" dt="2025-11-23T12:21:37.943" v="121" actId="108"/>
          <ac:spMkLst>
            <pc:docMk/>
            <pc:sldMk cId="2087528185" sldId="390"/>
            <ac:spMk id="26" creationId="{B227BCAC-E1EF-3D2A-B97E-022F278C6DE8}"/>
          </ac:spMkLst>
        </pc:spChg>
        <pc:spChg chg="mod">
          <ac:chgData name="Ícaro Guimarães" userId="a4c983974abfd7d3" providerId="LiveId" clId="{59BAF852-792E-4D09-A806-81A7B798BF26}" dt="2025-11-23T12:21:34.146" v="120" actId="14861"/>
          <ac:spMkLst>
            <pc:docMk/>
            <pc:sldMk cId="2087528185" sldId="390"/>
            <ac:spMk id="29" creationId="{6D159E47-A48B-8CDA-D6E2-5869DEDDC885}"/>
          </ac:spMkLst>
        </pc:spChg>
        <pc:picChg chg="del">
          <ac:chgData name="Ícaro Guimarães" userId="a4c983974abfd7d3" providerId="LiveId" clId="{59BAF852-792E-4D09-A806-81A7B798BF26}" dt="2025-11-23T12:15:34.481" v="0" actId="478"/>
          <ac:picMkLst>
            <pc:docMk/>
            <pc:sldMk cId="2087528185" sldId="390"/>
            <ac:picMk id="3" creationId="{DF3B8A6A-AF1A-BA7A-5DD5-E3E0CFCBFEF6}"/>
          </ac:picMkLst>
        </pc:picChg>
        <pc:picChg chg="mod">
          <ac:chgData name="Ícaro Guimarães" userId="a4c983974abfd7d3" providerId="LiveId" clId="{59BAF852-792E-4D09-A806-81A7B798BF26}" dt="2025-11-23T12:19:52.874" v="98" actId="1076"/>
          <ac:picMkLst>
            <pc:docMk/>
            <pc:sldMk cId="2087528185" sldId="390"/>
            <ac:picMk id="4" creationId="{244B7C1C-803D-E18C-D605-940C1913B42B}"/>
          </ac:picMkLst>
        </pc:picChg>
      </pc:sldChg>
      <pc:sldChg chg="addSp delSp modSp mod setBg">
        <pc:chgData name="Ícaro Guimarães" userId="a4c983974abfd7d3" providerId="LiveId" clId="{59BAF852-792E-4D09-A806-81A7B798BF26}" dt="2025-11-23T12:26:47.123" v="149" actId="1076"/>
        <pc:sldMkLst>
          <pc:docMk/>
          <pc:sldMk cId="1119335774" sldId="391"/>
        </pc:sldMkLst>
        <pc:spChg chg="mod">
          <ac:chgData name="Ícaro Guimarães" userId="a4c983974abfd7d3" providerId="LiveId" clId="{59BAF852-792E-4D09-A806-81A7B798BF26}" dt="2025-11-23T12:23:40.422" v="133" actId="207"/>
          <ac:spMkLst>
            <pc:docMk/>
            <pc:sldMk cId="1119335774" sldId="391"/>
            <ac:spMk id="2" creationId="{2F149BA8-2424-99EC-08E3-CCBAE9CBEB4E}"/>
          </ac:spMkLst>
        </pc:spChg>
        <pc:spChg chg="mod">
          <ac:chgData name="Ícaro Guimarães" userId="a4c983974abfd7d3" providerId="LiveId" clId="{59BAF852-792E-4D09-A806-81A7B798BF26}" dt="2025-11-23T12:23:11.011" v="129" actId="108"/>
          <ac:spMkLst>
            <pc:docMk/>
            <pc:sldMk cId="1119335774" sldId="391"/>
            <ac:spMk id="10" creationId="{F1C208ED-CE69-748B-215A-C2228C159E33}"/>
          </ac:spMkLst>
        </pc:spChg>
        <pc:spChg chg="mod">
          <ac:chgData name="Ícaro Guimarães" userId="a4c983974abfd7d3" providerId="LiveId" clId="{59BAF852-792E-4D09-A806-81A7B798BF26}" dt="2025-11-23T12:23:11.590" v="130" actId="108"/>
          <ac:spMkLst>
            <pc:docMk/>
            <pc:sldMk cId="1119335774" sldId="391"/>
            <ac:spMk id="11" creationId="{4F288195-A66C-839C-7BFB-1BF097CEBE3C}"/>
          </ac:spMkLst>
        </pc:spChg>
        <pc:spChg chg="mod">
          <ac:chgData name="Ícaro Guimarães" userId="a4c983974abfd7d3" providerId="LiveId" clId="{59BAF852-792E-4D09-A806-81A7B798BF26}" dt="2025-11-23T12:23:06.337" v="128" actId="108"/>
          <ac:spMkLst>
            <pc:docMk/>
            <pc:sldMk cId="1119335774" sldId="391"/>
            <ac:spMk id="25" creationId="{880CBD1F-3276-DED8-3EC1-D2DF5634B548}"/>
          </ac:spMkLst>
        </pc:spChg>
        <pc:spChg chg="mod">
          <ac:chgData name="Ícaro Guimarães" userId="a4c983974abfd7d3" providerId="LiveId" clId="{59BAF852-792E-4D09-A806-81A7B798BF26}" dt="2025-11-23T12:23:03.028" v="127" actId="207"/>
          <ac:spMkLst>
            <pc:docMk/>
            <pc:sldMk cId="1119335774" sldId="391"/>
            <ac:spMk id="26" creationId="{16B9F441-B304-05EA-0CAA-55FDAC21A8C2}"/>
          </ac:spMkLst>
        </pc:spChg>
        <pc:spChg chg="mod">
          <ac:chgData name="Ícaro Guimarães" userId="a4c983974abfd7d3" providerId="LiveId" clId="{59BAF852-792E-4D09-A806-81A7B798BF26}" dt="2025-11-23T12:23:12.311" v="131" actId="108"/>
          <ac:spMkLst>
            <pc:docMk/>
            <pc:sldMk cId="1119335774" sldId="391"/>
            <ac:spMk id="29" creationId="{1B37280C-103F-91CB-EACC-68FD3E02A578}"/>
          </ac:spMkLst>
        </pc:spChg>
        <pc:picChg chg="del mod">
          <ac:chgData name="Ícaro Guimarães" userId="a4c983974abfd7d3" providerId="LiveId" clId="{59BAF852-792E-4D09-A806-81A7B798BF26}" dt="2025-11-23T12:25:46.874" v="137" actId="478"/>
          <ac:picMkLst>
            <pc:docMk/>
            <pc:sldMk cId="1119335774" sldId="391"/>
            <ac:picMk id="3" creationId="{014255E2-1055-8245-B117-7B7FA719F523}"/>
          </ac:picMkLst>
        </pc:picChg>
        <pc:picChg chg="add mod">
          <ac:chgData name="Ícaro Guimarães" userId="a4c983974abfd7d3" providerId="LiveId" clId="{59BAF852-792E-4D09-A806-81A7B798BF26}" dt="2025-11-23T12:26:47.123" v="149" actId="1076"/>
          <ac:picMkLst>
            <pc:docMk/>
            <pc:sldMk cId="1119335774" sldId="391"/>
            <ac:picMk id="5" creationId="{FBCDC46B-AB86-8A05-55A0-8C54FCBF305D}"/>
          </ac:picMkLst>
        </pc:picChg>
      </pc:sldChg>
      <pc:sldChg chg="add del">
        <pc:chgData name="Ícaro Guimarães" userId="a4c983974abfd7d3" providerId="LiveId" clId="{59BAF852-792E-4D09-A806-81A7B798BF26}" dt="2025-11-23T12:26:12.798" v="145" actId="47"/>
        <pc:sldMkLst>
          <pc:docMk/>
          <pc:sldMk cId="322496137" sldId="3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1D29B-2006-4CAC-86A3-0D907D2C7589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F4292-8EB9-4697-8A8F-870E94F761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73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23A2A-9DCF-4C09-9C51-D8A37896C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0751FE-CB31-ADC2-1F16-A84853EFA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C99FBF-AE97-0EB8-804E-7B4AB7D7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03C8E5-128E-7D15-9C3D-03036C88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E8042E-47B0-8E2A-4807-5138207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2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9E417-756D-C8F4-2325-AAAF0641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B51C7-7422-223F-EF68-716F4415B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59402A-71C6-046A-1179-792B043F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A05FA6-EE6C-8D9F-4895-964EEC8E5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9469E8-8036-57A3-A3FC-776FAF1B1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90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6C5A3-29C1-FC39-C5AF-4EA4D932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B0BF4-AE2B-CC37-9EEE-9BBD93B2F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A8E69C-88E3-0385-678E-78E1084A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FC891-ADDB-05AC-D748-4AD145C8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8F2F01-7C16-9CBB-C876-CA692B68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040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5E85F4-2BC5-BCFB-9759-D184A70C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48907D-9D53-CE67-302E-CEE023B105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4E28A4-D3BE-8E71-1063-5D5B01E5B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E41F91-F976-18B2-AA05-89F2364D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D9C952-16B1-0116-D09C-D445A2441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F2AD68-98ED-C738-C443-C92DC4F8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90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86B11-44B5-520C-47BC-7D96ABF1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6283DF-8CA8-3B9D-5FCC-9B286602D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34CFF4-AD74-24B4-EDF8-8F0E3CB1C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607FE8A-EDC9-617C-AEE2-325EF6A168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E8DD2C-4B38-5DFA-92F0-17A24AB915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50B7D7-ECB0-4653-5EA5-F658FDAAC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CEA2FE3-DEAC-8B97-7753-5E7F4DBB8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294C667-B7B7-D614-F604-651BA12B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49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F7833-98E9-B866-745E-7E2198B7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95E251-D18C-8C16-721E-7025317D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5DE3BC4-EDCF-F3BF-55C5-3298D8B5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FC33AD4-C8C3-7061-DDCF-B47CC250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4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406983F-5716-3EBC-BECD-9F95800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B0A20B-2B2A-EC77-BEE1-CB68A83F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FC7CA7-2ACA-E0AC-78ED-0A4680969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90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59981-5A55-E507-224E-2D9C1A5C9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60A0A-26FB-9211-0045-9050A5561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F99DC9-B1A7-2611-FAB9-4E6E59F00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60F8B0-0A28-2BC2-B7CE-E25B35C3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EAA591-AA7B-B8F6-F813-524A7804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6DA5A5-AB76-2507-3503-94251637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35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89A05-23E2-C4B9-8BE1-A0B0632CE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22F0CB7-B7A1-AF43-46B1-7BC971FCCB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D9B574-E501-3862-4D27-2F35F7471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6D8324-D162-2448-0501-C9032AA67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90A956-D264-C73E-FCD6-0F0FC0AF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AFA3E9-5781-CC16-FBD2-E6732C9B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41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A2AB8-939B-4B7A-E7FA-B367B4F2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36DE54-E8B6-5E3C-428B-57A197638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CE8C32-529D-13F4-BA7E-B19C103C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6CB03B-F7D9-2B1F-9126-8C261B5FE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1E697E-4BB4-1437-6DA4-D110A0F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95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26CDBF-D1E2-204D-F199-193B271104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05E645-4886-0BB0-B492-F4E1E0FCA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29C91F-9552-B2A6-0656-3ACBD75AF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708B15-372A-9579-E3A0-26D7C94E0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A6D6E2-88DB-251F-26D0-58615119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22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90F769B-9A7E-9970-F7C7-44B7469DF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FE5FBE-19FE-1D5E-65DC-02D5A8EF2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087722-4EDA-266F-5A37-007C1FC836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12747-4553-4738-B783-6287328F7986}" type="datetimeFigureOut">
              <a:rPr lang="pt-BR" smtClean="0"/>
              <a:t>23/11/2025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69D747-E617-9163-4FED-B2059B600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50465E-0E6A-9704-7346-F3D7C17CA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CC2C7-AF3F-4C50-AD06-AF7482859C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1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C84DB-C5BF-800C-3FC0-94F8AE88E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85E6E34-3770-96D1-D620-A9C20C6DBF74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83000">
                <a:srgbClr val="F5F5F5"/>
              </a:gs>
              <a:gs pos="100000">
                <a:srgbClr val="B6001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3EF7D39-6040-6012-E75D-3BF62EFB03CE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9B1CBC3-F5F9-ECFF-8F54-D1F0E7A760C4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9BBE9F3-9C0D-C329-48F9-5518F0B3033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227BCAC-E1EF-3D2A-B97E-022F278C6DE8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D159E47-A48B-8CDA-D6E2-5869DEDDC88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sx="102000" sy="102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https://www.astemo.com/en/assets/images/top/thumb_corporate01.jpg">
            <a:extLst>
              <a:ext uri="{FF2B5EF4-FFF2-40B4-BE49-F238E27FC236}">
                <a16:creationId xmlns:a16="http://schemas.microsoft.com/office/drawing/2014/main" id="{244B7C1C-803D-E18C-D605-940C1913B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98" y="48477"/>
            <a:ext cx="1757589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2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A4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908C36-0FE6-059F-FD4A-22BBDAA5F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F149BA8-2424-99EC-08E3-CCBAE9CBEB4E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gradFill>
            <a:gsLst>
              <a:gs pos="81000">
                <a:srgbClr val="363A45"/>
              </a:gs>
              <a:gs pos="100000">
                <a:srgbClr val="B60019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1C208ED-CE69-748B-215A-C2228C159E33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F288195-A66C-839C-7BFB-1BF097CEBE3C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80CBD1F-3276-DED8-3EC1-D2DF5634B548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16B9F441-B304-05EA-0CAA-55FDAC21A8C2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B37280C-103F-91CB-EACC-68FD3E02A578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solidFill>
            <a:srgbClr val="272B3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BCDC46B-AB86-8A05-55A0-8C54FCBF3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83" y="316196"/>
            <a:ext cx="1740499" cy="45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35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04C55DF-36AB-E4A7-4EDC-CE5CD3BC0C10}"/>
              </a:ext>
            </a:extLst>
          </p:cNvPr>
          <p:cNvSpPr/>
          <p:nvPr/>
        </p:nvSpPr>
        <p:spPr>
          <a:xfrm>
            <a:off x="0" y="9632"/>
            <a:ext cx="12192000" cy="1307891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E3A10F-5700-0E8C-40EB-D23B06CA8742}"/>
              </a:ext>
            </a:extLst>
          </p:cNvPr>
          <p:cNvSpPr/>
          <p:nvPr/>
        </p:nvSpPr>
        <p:spPr>
          <a:xfrm>
            <a:off x="91590" y="1077922"/>
            <a:ext cx="3858384" cy="13078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C8ADB7-5B3A-8EBF-B8C2-C8C9994F5C49}"/>
              </a:ext>
            </a:extLst>
          </p:cNvPr>
          <p:cNvSpPr/>
          <p:nvPr/>
        </p:nvSpPr>
        <p:spPr>
          <a:xfrm>
            <a:off x="63495" y="2635044"/>
            <a:ext cx="3858384" cy="40803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228FAF2-43E8-4EB2-5CB9-A2D3AA7A73F0}"/>
              </a:ext>
            </a:extLst>
          </p:cNvPr>
          <p:cNvSpPr/>
          <p:nvPr/>
        </p:nvSpPr>
        <p:spPr>
          <a:xfrm>
            <a:off x="8242026" y="1077922"/>
            <a:ext cx="3858384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0521722-6555-3B6C-74D9-DDA9960C8715}"/>
              </a:ext>
            </a:extLst>
          </p:cNvPr>
          <p:cNvSpPr/>
          <p:nvPr/>
        </p:nvSpPr>
        <p:spPr>
          <a:xfrm>
            <a:off x="4129547" y="1077923"/>
            <a:ext cx="3925573" cy="310078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122E665-AE9A-6052-ADF6-B0BE50D8C115}"/>
              </a:ext>
            </a:extLst>
          </p:cNvPr>
          <p:cNvSpPr/>
          <p:nvPr/>
        </p:nvSpPr>
        <p:spPr>
          <a:xfrm>
            <a:off x="4129547" y="4392924"/>
            <a:ext cx="7970863" cy="232250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DFDFD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https://www.astemo.com/en/assets/images/top/thumb_corporate01.jpg">
            <a:extLst>
              <a:ext uri="{FF2B5EF4-FFF2-40B4-BE49-F238E27FC236}">
                <a16:creationId xmlns:a16="http://schemas.microsoft.com/office/drawing/2014/main" id="{631A1EEB-C7B4-1741-C4B0-37FEBE5BA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98" y="48477"/>
            <a:ext cx="1757589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442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Ícaro Guimarães</dc:creator>
  <cp:lastModifiedBy>Ícaro Guimarães</cp:lastModifiedBy>
  <cp:revision>11</cp:revision>
  <dcterms:created xsi:type="dcterms:W3CDTF">2024-12-14T11:56:22Z</dcterms:created>
  <dcterms:modified xsi:type="dcterms:W3CDTF">2025-11-23T12:26:52Z</dcterms:modified>
</cp:coreProperties>
</file>