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88" r:id="rId2"/>
    <p:sldId id="407" r:id="rId3"/>
    <p:sldId id="415" r:id="rId4"/>
    <p:sldId id="408" r:id="rId5"/>
    <p:sldId id="409" r:id="rId6"/>
    <p:sldId id="395" r:id="rId7"/>
    <p:sldId id="392" r:id="rId8"/>
    <p:sldId id="393" r:id="rId9"/>
    <p:sldId id="394" r:id="rId10"/>
    <p:sldId id="390" r:id="rId11"/>
    <p:sldId id="389" r:id="rId12"/>
    <p:sldId id="256" r:id="rId13"/>
    <p:sldId id="257" r:id="rId14"/>
    <p:sldId id="260" r:id="rId15"/>
    <p:sldId id="410" r:id="rId16"/>
    <p:sldId id="259" r:id="rId17"/>
    <p:sldId id="258" r:id="rId18"/>
    <p:sldId id="263" r:id="rId19"/>
    <p:sldId id="265" r:id="rId20"/>
    <p:sldId id="270" r:id="rId21"/>
    <p:sldId id="416" r:id="rId22"/>
    <p:sldId id="385" r:id="rId23"/>
    <p:sldId id="391" r:id="rId24"/>
    <p:sldId id="386" r:id="rId25"/>
    <p:sldId id="412" r:id="rId26"/>
    <p:sldId id="413" r:id="rId27"/>
    <p:sldId id="414" r:id="rId28"/>
    <p:sldId id="387" r:id="rId29"/>
    <p:sldId id="267" r:id="rId30"/>
    <p:sldId id="266" r:id="rId31"/>
    <p:sldId id="269" r:id="rId32"/>
    <p:sldId id="271" r:id="rId33"/>
    <p:sldId id="272" r:id="rId34"/>
    <p:sldId id="273" r:id="rId35"/>
    <p:sldId id="274" r:id="rId36"/>
    <p:sldId id="275" r:id="rId37"/>
    <p:sldId id="276" r:id="rId38"/>
    <p:sldId id="372" r:id="rId39"/>
    <p:sldId id="369" r:id="rId40"/>
    <p:sldId id="368" r:id="rId41"/>
    <p:sldId id="401" r:id="rId42"/>
    <p:sldId id="411" r:id="rId43"/>
    <p:sldId id="402" r:id="rId44"/>
    <p:sldId id="403" r:id="rId45"/>
    <p:sldId id="375" r:id="rId46"/>
    <p:sldId id="378" r:id="rId47"/>
    <p:sldId id="379" r:id="rId48"/>
    <p:sldId id="377" r:id="rId49"/>
    <p:sldId id="380" r:id="rId50"/>
    <p:sldId id="374" r:id="rId51"/>
    <p:sldId id="381" r:id="rId52"/>
    <p:sldId id="382" r:id="rId53"/>
    <p:sldId id="383" r:id="rId54"/>
    <p:sldId id="384" r:id="rId55"/>
    <p:sldId id="268" r:id="rId56"/>
    <p:sldId id="405" r:id="rId57"/>
    <p:sldId id="406" r:id="rId58"/>
    <p:sldId id="400" r:id="rId59"/>
    <p:sldId id="396" r:id="rId60"/>
    <p:sldId id="397" r:id="rId61"/>
    <p:sldId id="398" r:id="rId62"/>
    <p:sldId id="404" r:id="rId63"/>
    <p:sldId id="399" r:id="rId6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4D4D4D"/>
    <a:srgbClr val="B2000F"/>
    <a:srgbClr val="AA0000"/>
    <a:srgbClr val="B4000E"/>
    <a:srgbClr val="B70019"/>
    <a:srgbClr val="1C6E8C"/>
    <a:srgbClr val="00723A"/>
    <a:srgbClr val="031C2A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C8E86-DBB6-4567-9A4A-F57ECA5B2A6D}" v="8" dt="2025-11-26T23:04:47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2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2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Ícaro Guimarães" userId="a4c983974abfd7d3" providerId="LiveId" clId="{BE29A393-C61E-488D-85CB-DBDAD375A2BD}"/>
    <pc:docChg chg="custSel addSld delSld modSld">
      <pc:chgData name="Ícaro Guimarães" userId="a4c983974abfd7d3" providerId="LiveId" clId="{BE29A393-C61E-488D-85CB-DBDAD375A2BD}" dt="2025-11-26T23:08:20.287" v="117" actId="47"/>
      <pc:docMkLst>
        <pc:docMk/>
      </pc:docMkLst>
      <pc:sldChg chg="addSp modSp mod">
        <pc:chgData name="Ícaro Guimarães" userId="a4c983974abfd7d3" providerId="LiveId" clId="{BE29A393-C61E-488D-85CB-DBDAD375A2BD}" dt="2025-11-26T23:04:43.107" v="112" actId="1076"/>
        <pc:sldMkLst>
          <pc:docMk/>
          <pc:sldMk cId="3073908895" sldId="372"/>
        </pc:sldMkLst>
        <pc:picChg chg="add mod">
          <ac:chgData name="Ícaro Guimarães" userId="a4c983974abfd7d3" providerId="LiveId" clId="{BE29A393-C61E-488D-85CB-DBDAD375A2BD}" dt="2025-11-26T23:04:43.107" v="112" actId="1076"/>
          <ac:picMkLst>
            <pc:docMk/>
            <pc:sldMk cId="3073908895" sldId="372"/>
            <ac:picMk id="2" creationId="{FF5C674C-B07F-E219-26EE-7B6D6A7E052E}"/>
          </ac:picMkLst>
        </pc:picChg>
      </pc:sldChg>
      <pc:sldChg chg="modSp mod">
        <pc:chgData name="Ícaro Guimarães" userId="a4c983974abfd7d3" providerId="LiveId" clId="{BE29A393-C61E-488D-85CB-DBDAD375A2BD}" dt="2025-11-26T23:04:29.168" v="110" actId="14100"/>
        <pc:sldMkLst>
          <pc:docMk/>
          <pc:sldMk cId="3646449902" sldId="391"/>
        </pc:sldMkLst>
        <pc:spChg chg="mod">
          <ac:chgData name="Ícaro Guimarães" userId="a4c983974abfd7d3" providerId="LiveId" clId="{BE29A393-C61E-488D-85CB-DBDAD375A2BD}" dt="2025-11-26T23:04:26.662" v="109" actId="14100"/>
          <ac:spMkLst>
            <pc:docMk/>
            <pc:sldMk cId="3646449902" sldId="391"/>
            <ac:spMk id="32" creationId="{51291AFD-10DC-174D-DB41-08E348AF132F}"/>
          </ac:spMkLst>
        </pc:spChg>
        <pc:spChg chg="mod">
          <ac:chgData name="Ícaro Guimarães" userId="a4c983974abfd7d3" providerId="LiveId" clId="{BE29A393-C61E-488D-85CB-DBDAD375A2BD}" dt="2025-11-26T23:04:29.168" v="110" actId="14100"/>
          <ac:spMkLst>
            <pc:docMk/>
            <pc:sldMk cId="3646449902" sldId="391"/>
            <ac:spMk id="33" creationId="{17FB7614-E547-ECEC-C552-61D3ABF4C318}"/>
          </ac:spMkLst>
        </pc:spChg>
      </pc:sldChg>
      <pc:sldChg chg="addSp modSp">
        <pc:chgData name="Ícaro Guimarães" userId="a4c983974abfd7d3" providerId="LiveId" clId="{BE29A393-C61E-488D-85CB-DBDAD375A2BD}" dt="2025-11-26T23:04:47.570" v="113"/>
        <pc:sldMkLst>
          <pc:docMk/>
          <pc:sldMk cId="2093110454" sldId="401"/>
        </pc:sldMkLst>
        <pc:picChg chg="add mod">
          <ac:chgData name="Ícaro Guimarães" userId="a4c983974abfd7d3" providerId="LiveId" clId="{BE29A393-C61E-488D-85CB-DBDAD375A2BD}" dt="2025-11-26T23:04:47.570" v="113"/>
          <ac:picMkLst>
            <pc:docMk/>
            <pc:sldMk cId="2093110454" sldId="401"/>
            <ac:picMk id="2" creationId="{E2A69021-FB50-935E-22C4-9D32F7660A15}"/>
          </ac:picMkLst>
        </pc:picChg>
      </pc:sldChg>
      <pc:sldChg chg="addSp delSp modSp new mod">
        <pc:chgData name="Ícaro Guimarães" userId="a4c983974abfd7d3" providerId="LiveId" clId="{BE29A393-C61E-488D-85CB-DBDAD375A2BD}" dt="2025-11-26T23:00:03.410" v="102" actId="1076"/>
        <pc:sldMkLst>
          <pc:docMk/>
          <pc:sldMk cId="1213545564" sldId="415"/>
        </pc:sldMkLst>
        <pc:spChg chg="del">
          <ac:chgData name="Ícaro Guimarães" userId="a4c983974abfd7d3" providerId="LiveId" clId="{BE29A393-C61E-488D-85CB-DBDAD375A2BD}" dt="2025-11-26T22:57:29.240" v="54" actId="478"/>
          <ac:spMkLst>
            <pc:docMk/>
            <pc:sldMk cId="1213545564" sldId="415"/>
            <ac:spMk id="2" creationId="{26940359-FFD7-90F3-3137-76AE4CCBDD45}"/>
          </ac:spMkLst>
        </pc:spChg>
        <pc:spChg chg="del">
          <ac:chgData name="Ícaro Guimarães" userId="a4c983974abfd7d3" providerId="LiveId" clId="{BE29A393-C61E-488D-85CB-DBDAD375A2BD}" dt="2025-11-26T22:57:30.175" v="55" actId="478"/>
          <ac:spMkLst>
            <pc:docMk/>
            <pc:sldMk cId="1213545564" sldId="415"/>
            <ac:spMk id="3" creationId="{40D822BB-7897-D13B-AB2A-4101995F5F78}"/>
          </ac:spMkLst>
        </pc:spChg>
        <pc:spChg chg="add mod">
          <ac:chgData name="Ícaro Guimarães" userId="a4c983974abfd7d3" providerId="LiveId" clId="{BE29A393-C61E-488D-85CB-DBDAD375A2BD}" dt="2025-11-26T22:58:09.496" v="59" actId="2085"/>
          <ac:spMkLst>
            <pc:docMk/>
            <pc:sldMk cId="1213545564" sldId="415"/>
            <ac:spMk id="6" creationId="{C89A8F7E-7B7D-7EEB-4DAB-AFE6B67D9ED9}"/>
          </ac:spMkLst>
        </pc:spChg>
        <pc:spChg chg="add mod">
          <ac:chgData name="Ícaro Guimarães" userId="a4c983974abfd7d3" providerId="LiveId" clId="{BE29A393-C61E-488D-85CB-DBDAD375A2BD}" dt="2025-11-26T22:59:55.858" v="100" actId="14100"/>
          <ac:spMkLst>
            <pc:docMk/>
            <pc:sldMk cId="1213545564" sldId="415"/>
            <ac:spMk id="7" creationId="{2D2A5836-AA3A-E975-A84D-891FA8C9369A}"/>
          </ac:spMkLst>
        </pc:spChg>
        <pc:spChg chg="add mod">
          <ac:chgData name="Ícaro Guimarães" userId="a4c983974abfd7d3" providerId="LiveId" clId="{BE29A393-C61E-488D-85CB-DBDAD375A2BD}" dt="2025-11-26T22:59:24.535" v="88" actId="14100"/>
          <ac:spMkLst>
            <pc:docMk/>
            <pc:sldMk cId="1213545564" sldId="415"/>
            <ac:spMk id="8" creationId="{CABAE52C-84CF-2FE8-1F1A-3C0F324CBB68}"/>
          </ac:spMkLst>
        </pc:spChg>
        <pc:spChg chg="add mod">
          <ac:chgData name="Ícaro Guimarães" userId="a4c983974abfd7d3" providerId="LiveId" clId="{BE29A393-C61E-488D-85CB-DBDAD375A2BD}" dt="2025-11-26T22:59:49.112" v="97" actId="14100"/>
          <ac:spMkLst>
            <pc:docMk/>
            <pc:sldMk cId="1213545564" sldId="415"/>
            <ac:spMk id="9" creationId="{890319D9-C093-B49E-2310-B51975249D7B}"/>
          </ac:spMkLst>
        </pc:spChg>
        <pc:spChg chg="add mod">
          <ac:chgData name="Ícaro Guimarães" userId="a4c983974abfd7d3" providerId="LiveId" clId="{BE29A393-C61E-488D-85CB-DBDAD375A2BD}" dt="2025-11-26T22:59:51.956" v="98" actId="14100"/>
          <ac:spMkLst>
            <pc:docMk/>
            <pc:sldMk cId="1213545564" sldId="415"/>
            <ac:spMk id="10" creationId="{BA3174A2-ADE8-6C88-DD32-4D81BADDCE5F}"/>
          </ac:spMkLst>
        </pc:spChg>
        <pc:spChg chg="add mod">
          <ac:chgData name="Ícaro Guimarães" userId="a4c983974abfd7d3" providerId="LiveId" clId="{BE29A393-C61E-488D-85CB-DBDAD375A2BD}" dt="2025-11-26T22:59:17.328" v="85" actId="14100"/>
          <ac:spMkLst>
            <pc:docMk/>
            <pc:sldMk cId="1213545564" sldId="415"/>
            <ac:spMk id="11" creationId="{9B9812AD-30CB-7D60-04F2-48F64E4769A6}"/>
          </ac:spMkLst>
        </pc:spChg>
        <pc:picChg chg="add del">
          <ac:chgData name="Ícaro Guimarães" userId="a4c983974abfd7d3" providerId="LiveId" clId="{BE29A393-C61E-488D-85CB-DBDAD375A2BD}" dt="2025-11-26T22:59:07.739" v="80" actId="478"/>
          <ac:picMkLst>
            <pc:docMk/>
            <pc:sldMk cId="1213545564" sldId="415"/>
            <ac:picMk id="5" creationId="{AF4B5A4C-9871-20FB-601D-CD30D7BFC0E7}"/>
          </ac:picMkLst>
        </pc:picChg>
        <pc:picChg chg="add mod">
          <ac:chgData name="Ícaro Guimarães" userId="a4c983974abfd7d3" providerId="LiveId" clId="{BE29A393-C61E-488D-85CB-DBDAD375A2BD}" dt="2025-11-26T23:00:03.410" v="102" actId="1076"/>
          <ac:picMkLst>
            <pc:docMk/>
            <pc:sldMk cId="1213545564" sldId="415"/>
            <ac:picMk id="12" creationId="{7539123A-051B-3686-3E54-F88881D971AE}"/>
          </ac:picMkLst>
        </pc:picChg>
      </pc:sldChg>
      <pc:sldChg chg="delSp modSp add mod">
        <pc:chgData name="Ícaro Guimarães" userId="a4c983974abfd7d3" providerId="LiveId" clId="{BE29A393-C61E-488D-85CB-DBDAD375A2BD}" dt="2025-11-26T23:04:19.471" v="108" actId="14100"/>
        <pc:sldMkLst>
          <pc:docMk/>
          <pc:sldMk cId="2877500314" sldId="416"/>
        </pc:sldMkLst>
        <pc:spChg chg="mod">
          <ac:chgData name="Ícaro Guimarães" userId="a4c983974abfd7d3" providerId="LiveId" clId="{BE29A393-C61E-488D-85CB-DBDAD375A2BD}" dt="2025-11-26T23:04:19.471" v="108" actId="14100"/>
          <ac:spMkLst>
            <pc:docMk/>
            <pc:sldMk cId="2877500314" sldId="416"/>
            <ac:spMk id="9" creationId="{72EF21C7-FD21-0F62-1D7B-C257E2FDDF9F}"/>
          </ac:spMkLst>
        </pc:spChg>
        <pc:spChg chg="del">
          <ac:chgData name="Ícaro Guimarães" userId="a4c983974abfd7d3" providerId="LiveId" clId="{BE29A393-C61E-488D-85CB-DBDAD375A2BD}" dt="2025-11-26T23:04:15.734" v="104" actId="478"/>
          <ac:spMkLst>
            <pc:docMk/>
            <pc:sldMk cId="2877500314" sldId="416"/>
            <ac:spMk id="10" creationId="{4F2A295A-0C1E-F964-F1F5-DEC5914AB4F0}"/>
          </ac:spMkLst>
        </pc:spChg>
        <pc:spChg chg="del mod">
          <ac:chgData name="Ícaro Guimarães" userId="a4c983974abfd7d3" providerId="LiveId" clId="{BE29A393-C61E-488D-85CB-DBDAD375A2BD}" dt="2025-11-26T23:04:16.133" v="106" actId="478"/>
          <ac:spMkLst>
            <pc:docMk/>
            <pc:sldMk cId="2877500314" sldId="416"/>
            <ac:spMk id="20" creationId="{577E5B03-C6C7-7505-6527-01CD13DA9E74}"/>
          </ac:spMkLst>
        </pc:spChg>
        <pc:spChg chg="del">
          <ac:chgData name="Ícaro Guimarães" userId="a4c983974abfd7d3" providerId="LiveId" clId="{BE29A393-C61E-488D-85CB-DBDAD375A2BD}" dt="2025-11-26T23:04:16.574" v="107" actId="478"/>
          <ac:spMkLst>
            <pc:docMk/>
            <pc:sldMk cId="2877500314" sldId="416"/>
            <ac:spMk id="37" creationId="{285211DA-DAFC-0148-5CCE-A0F10A50F753}"/>
          </ac:spMkLst>
        </pc:spChg>
      </pc:sldChg>
      <pc:sldChg chg="addSp delSp new del mod">
        <pc:chgData name="Ícaro Guimarães" userId="a4c983974abfd7d3" providerId="LiveId" clId="{BE29A393-C61E-488D-85CB-DBDAD375A2BD}" dt="2025-11-26T23:08:20.287" v="117" actId="47"/>
        <pc:sldMkLst>
          <pc:docMk/>
          <pc:sldMk cId="1772542547" sldId="417"/>
        </pc:sldMkLst>
        <pc:spChg chg="del">
          <ac:chgData name="Ícaro Guimarães" userId="a4c983974abfd7d3" providerId="LiveId" clId="{BE29A393-C61E-488D-85CB-DBDAD375A2BD}" dt="2025-11-26T23:05:29.223" v="115" actId="478"/>
          <ac:spMkLst>
            <pc:docMk/>
            <pc:sldMk cId="1772542547" sldId="417"/>
            <ac:spMk id="2" creationId="{E0876498-E55C-075F-04E1-269475D340BC}"/>
          </ac:spMkLst>
        </pc:spChg>
        <pc:spChg chg="del">
          <ac:chgData name="Ícaro Guimarães" userId="a4c983974abfd7d3" providerId="LiveId" clId="{BE29A393-C61E-488D-85CB-DBDAD375A2BD}" dt="2025-11-26T23:05:29.223" v="115" actId="478"/>
          <ac:spMkLst>
            <pc:docMk/>
            <pc:sldMk cId="1772542547" sldId="417"/>
            <ac:spMk id="3" creationId="{769041E0-5A8E-19FA-CE12-BE4F8B9D19AB}"/>
          </ac:spMkLst>
        </pc:spChg>
        <pc:graphicFrameChg chg="add">
          <ac:chgData name="Ícaro Guimarães" userId="a4c983974abfd7d3" providerId="LiveId" clId="{BE29A393-C61E-488D-85CB-DBDAD375A2BD}" dt="2025-11-26T23:06:14.194" v="116"/>
          <ac:graphicFrameMkLst>
            <pc:docMk/>
            <pc:sldMk cId="1772542547" sldId="417"/>
            <ac:graphicFrameMk id="4" creationId="{EE682611-7290-D44C-1B82-7E623EBBD2E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D8DAD-5136-43B1-B750-04B366342807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53022-54FD-4F01-ACE9-29A1EC0D4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736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C4270-BCA9-4B70-B6E1-CAAAA5EDBBE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7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D0E44-1258-FA28-04F0-0D1796BCB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FCA194A-279D-65B4-1C08-320D85CA0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09BCACF-7242-E109-FE85-46393007F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C2F39A-0ACD-E7C5-EE34-0A5BE65CE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414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5273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EDD5E-98E6-46CA-F56C-EC4452082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D62C18C-C510-3064-8C31-67661DC1C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41EDCD-5F6A-96D0-F96D-AA55282CA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200297-A3EE-EE4F-598A-261E69A05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183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B5439-94C5-F3BA-C233-B1AA7DC92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6929C19-C11E-C0A0-2FFE-2DF269975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4F98F0C-03AC-CB84-9466-FE5CC47A1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CBF249-D9B7-3494-7C95-DA139FE83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146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D1738-043F-5AB4-D7AC-BE3C362F8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9CB7F19-89F6-EE31-5E36-A736A7295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22BE687-77D9-C619-C599-568D1241A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5F3913-ACBC-4051-892C-9D42E6D76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AA158-D890-4E10-9937-FC8FA21754C8}" type="slidenum">
              <a:rPr lang="pt-BR" smtClean="0"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730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1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2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955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0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8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959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05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94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91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61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88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0F57C-A488-417E-AB1C-4247CE9D7C05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23E1D-F5DD-45B9-8F39-456E2B46E7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76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solidFill>
            <a:srgbClr val="031C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CDC52C81-C759-CE72-410F-882E21CA8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6" y="30977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C84DB-C5BF-800C-3FC0-94F8AE88E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85E6E34-3770-96D1-D620-A9C20C6DBF74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83000">
                <a:srgbClr val="F5F5F5"/>
              </a:gs>
              <a:gs pos="100000">
                <a:srgbClr val="B6001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3EF7D39-6040-6012-E75D-3BF62EFB03CE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9B1CBC3-F5F9-ECFF-8F54-D1F0E7A760C4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9BBE9F3-9C0D-C329-48F9-5518F0B3033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227BCAC-E1EF-3D2A-B97E-022F278C6DE8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D159E47-A48B-8CDA-D6E2-5869DEDDC88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A275A4F0-A5DF-B2BA-CBCA-652ADC1435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6" y="30977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28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89A8F7E-7B7D-7EEB-4DAB-AFE6B67D9ED9}"/>
              </a:ext>
            </a:extLst>
          </p:cNvPr>
          <p:cNvSpPr/>
          <p:nvPr/>
        </p:nvSpPr>
        <p:spPr>
          <a:xfrm>
            <a:off x="0" y="0"/>
            <a:ext cx="12186270" cy="137557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2A5836-AA3A-E975-A84D-891FA8C9369A}"/>
              </a:ext>
            </a:extLst>
          </p:cNvPr>
          <p:cNvSpPr/>
          <p:nvPr/>
        </p:nvSpPr>
        <p:spPr>
          <a:xfrm>
            <a:off x="119818" y="1375576"/>
            <a:ext cx="3298146" cy="11136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ABAE52C-84CF-2FE8-1F1A-3C0F324CBB68}"/>
              </a:ext>
            </a:extLst>
          </p:cNvPr>
          <p:cNvSpPr/>
          <p:nvPr/>
        </p:nvSpPr>
        <p:spPr>
          <a:xfrm>
            <a:off x="119818" y="2597150"/>
            <a:ext cx="3298146" cy="4118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90319D9-C093-B49E-2310-B51975249D7B}"/>
              </a:ext>
            </a:extLst>
          </p:cNvPr>
          <p:cNvSpPr/>
          <p:nvPr/>
        </p:nvSpPr>
        <p:spPr>
          <a:xfrm>
            <a:off x="3582977" y="1385487"/>
            <a:ext cx="4274557" cy="2770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A3174A2-ADE8-6C88-DD32-4D81BADDCE5F}"/>
              </a:ext>
            </a:extLst>
          </p:cNvPr>
          <p:cNvSpPr/>
          <p:nvPr/>
        </p:nvSpPr>
        <p:spPr>
          <a:xfrm>
            <a:off x="8077201" y="1385486"/>
            <a:ext cx="3994982" cy="2761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B9812AD-30CB-7D60-04F2-48F64E4769A6}"/>
              </a:ext>
            </a:extLst>
          </p:cNvPr>
          <p:cNvSpPr/>
          <p:nvPr/>
        </p:nvSpPr>
        <p:spPr>
          <a:xfrm>
            <a:off x="3582977" y="4222750"/>
            <a:ext cx="8489205" cy="24933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7539123A-051B-3686-3E54-F88881D971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6" y="37962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45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08C36-0FE6-059F-FD4A-22BBDAA5F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F149BA8-2424-99EC-08E3-CCBAE9CBEB4E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81000">
                <a:srgbClr val="363A45"/>
              </a:gs>
              <a:gs pos="100000">
                <a:srgbClr val="B6001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1C208ED-CE69-748B-215A-C2228C159E33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F288195-A66C-839C-7BFB-1BF097CEBE3C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80CBD1F-3276-DED8-3EC1-D2DF5634B548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6B9F441-B304-05EA-0CAA-55FDAC21A8C2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B37280C-103F-91CB-EACC-68FD3E02A578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CF67FD7F-883E-2619-0867-666408A66C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6" y="30977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35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B8F18D20-0EF5-8231-26AC-A858F70EB6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6" y="30977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44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BF65B7C-44E8-EAE2-85A7-0123F6DC1F07}"/>
              </a:ext>
            </a:extLst>
          </p:cNvPr>
          <p:cNvSpPr/>
          <p:nvPr/>
        </p:nvSpPr>
        <p:spPr>
          <a:xfrm>
            <a:off x="0" y="-71336"/>
            <a:ext cx="12192000" cy="1160342"/>
          </a:xfrm>
          <a:prstGeom prst="rect">
            <a:avLst/>
          </a:prstGeom>
          <a:solidFill>
            <a:srgbClr val="B200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F57257B-7894-54ED-AD4B-178125534637}"/>
              </a:ext>
            </a:extLst>
          </p:cNvPr>
          <p:cNvSpPr/>
          <p:nvPr/>
        </p:nvSpPr>
        <p:spPr>
          <a:xfrm>
            <a:off x="81980" y="1254935"/>
            <a:ext cx="3254002" cy="110989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Logotipo&#10;&#10;O conteúdo gerado por IA pode estar incorreto.">
            <a:extLst>
              <a:ext uri="{FF2B5EF4-FFF2-40B4-BE49-F238E27FC236}">
                <a16:creationId xmlns:a16="http://schemas.microsoft.com/office/drawing/2014/main" id="{4037346C-4BBF-A827-4E79-CF9FF9A3FB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215900" y="274835"/>
            <a:ext cx="2216842" cy="468000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61E4319-1339-4992-4603-FADCFD5DCFE1}"/>
              </a:ext>
            </a:extLst>
          </p:cNvPr>
          <p:cNvSpPr/>
          <p:nvPr/>
        </p:nvSpPr>
        <p:spPr>
          <a:xfrm>
            <a:off x="135801" y="2184566"/>
            <a:ext cx="4079471" cy="20664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978D0A0-7173-CDC3-E6EF-885B0D49B7FB}"/>
              </a:ext>
            </a:extLst>
          </p:cNvPr>
          <p:cNvSpPr/>
          <p:nvPr/>
        </p:nvSpPr>
        <p:spPr>
          <a:xfrm>
            <a:off x="8417072" y="1254935"/>
            <a:ext cx="3639125" cy="54800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E5345BE5-61C8-BF5B-B078-792A764BE077}"/>
              </a:ext>
            </a:extLst>
          </p:cNvPr>
          <p:cNvSpPr/>
          <p:nvPr/>
        </p:nvSpPr>
        <p:spPr>
          <a:xfrm>
            <a:off x="135802" y="4443413"/>
            <a:ext cx="4079471" cy="229155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7D6E1F3-E8EB-8C2B-540B-3926F3059662}"/>
              </a:ext>
            </a:extLst>
          </p:cNvPr>
          <p:cNvSpPr/>
          <p:nvPr/>
        </p:nvSpPr>
        <p:spPr>
          <a:xfrm>
            <a:off x="4350888" y="2184566"/>
            <a:ext cx="3930384" cy="45504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9F77BD40-961D-20D6-392D-AC3C00AA61BF}"/>
              </a:ext>
            </a:extLst>
          </p:cNvPr>
          <p:cNvSpPr/>
          <p:nvPr/>
        </p:nvSpPr>
        <p:spPr>
          <a:xfrm>
            <a:off x="175272" y="1254935"/>
            <a:ext cx="2626649" cy="798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F1CFA0F-0C59-A9AD-3877-6CBFA6EFEBE6}"/>
              </a:ext>
            </a:extLst>
          </p:cNvPr>
          <p:cNvSpPr/>
          <p:nvPr/>
        </p:nvSpPr>
        <p:spPr>
          <a:xfrm>
            <a:off x="2909736" y="1254935"/>
            <a:ext cx="2626649" cy="798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F574E6FB-F47E-E05F-0DD8-85CA65CB678A}"/>
              </a:ext>
            </a:extLst>
          </p:cNvPr>
          <p:cNvSpPr/>
          <p:nvPr/>
        </p:nvSpPr>
        <p:spPr>
          <a:xfrm>
            <a:off x="5644200" y="1254935"/>
            <a:ext cx="2626649" cy="798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66873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A9CB6847-CB6D-7C45-BF0B-D57EF329A6FE}"/>
              </a:ext>
            </a:extLst>
          </p:cNvPr>
          <p:cNvSpPr/>
          <p:nvPr/>
        </p:nvSpPr>
        <p:spPr>
          <a:xfrm>
            <a:off x="106291" y="1232452"/>
            <a:ext cx="3384332" cy="6758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CF439AE-CF8B-9522-19E7-B675A39EF054}"/>
              </a:ext>
            </a:extLst>
          </p:cNvPr>
          <p:cNvSpPr/>
          <p:nvPr/>
        </p:nvSpPr>
        <p:spPr>
          <a:xfrm>
            <a:off x="3634507" y="1232452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12089E9-989F-20BC-7B51-10FF23930574}"/>
              </a:ext>
            </a:extLst>
          </p:cNvPr>
          <p:cNvSpPr/>
          <p:nvPr/>
        </p:nvSpPr>
        <p:spPr>
          <a:xfrm>
            <a:off x="7932050" y="1232451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429A828-97C9-CDA7-A29F-CB6ECC998ACF}"/>
              </a:ext>
            </a:extLst>
          </p:cNvPr>
          <p:cNvSpPr/>
          <p:nvPr/>
        </p:nvSpPr>
        <p:spPr>
          <a:xfrm>
            <a:off x="3634506" y="4609837"/>
            <a:ext cx="8451203" cy="21640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DC3DBC0-B9E5-B4B5-E80F-68C86DC6C4A8}"/>
              </a:ext>
            </a:extLst>
          </p:cNvPr>
          <p:cNvSpPr/>
          <p:nvPr/>
        </p:nvSpPr>
        <p:spPr>
          <a:xfrm>
            <a:off x="106290" y="2075793"/>
            <a:ext cx="3384332" cy="46981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8D27562D-4220-ED1A-FE10-1321462B2BF0}"/>
              </a:ext>
            </a:extLst>
          </p:cNvPr>
          <p:cNvSpPr/>
          <p:nvPr/>
        </p:nvSpPr>
        <p:spPr>
          <a:xfrm>
            <a:off x="0" y="0"/>
            <a:ext cx="12085709" cy="1147730"/>
          </a:xfrm>
          <a:prstGeom prst="snip1Rect">
            <a:avLst/>
          </a:prstGeom>
          <a:solidFill>
            <a:srgbClr val="B200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3C921EAB-B736-302A-4C8C-15C216448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215900" y="274835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6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FE43E-D29B-E6C5-53BD-3C449B6F9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D41D942B-3DA4-3358-BCBC-3E5C0D1E67AD}"/>
              </a:ext>
            </a:extLst>
          </p:cNvPr>
          <p:cNvSpPr/>
          <p:nvPr/>
        </p:nvSpPr>
        <p:spPr>
          <a:xfrm>
            <a:off x="3634507" y="1232452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0CC4874-6E12-A3AE-6D01-AC4BC60594C7}"/>
              </a:ext>
            </a:extLst>
          </p:cNvPr>
          <p:cNvSpPr/>
          <p:nvPr/>
        </p:nvSpPr>
        <p:spPr>
          <a:xfrm>
            <a:off x="7932050" y="1232451"/>
            <a:ext cx="4153659" cy="32449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02BC031-7129-64BB-5E7D-9B8026F8450A}"/>
              </a:ext>
            </a:extLst>
          </p:cNvPr>
          <p:cNvSpPr/>
          <p:nvPr/>
        </p:nvSpPr>
        <p:spPr>
          <a:xfrm>
            <a:off x="3634506" y="4609837"/>
            <a:ext cx="8451203" cy="21640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A159FFE-563C-8DB4-43BE-A281E2BF67FC}"/>
              </a:ext>
            </a:extLst>
          </p:cNvPr>
          <p:cNvSpPr/>
          <p:nvPr/>
        </p:nvSpPr>
        <p:spPr>
          <a:xfrm>
            <a:off x="106290" y="1232451"/>
            <a:ext cx="3384332" cy="55414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1DE51822-D976-F768-126A-2FB9F5E2DCF6}"/>
              </a:ext>
            </a:extLst>
          </p:cNvPr>
          <p:cNvSpPr/>
          <p:nvPr/>
        </p:nvSpPr>
        <p:spPr>
          <a:xfrm>
            <a:off x="0" y="0"/>
            <a:ext cx="12085709" cy="1147730"/>
          </a:xfrm>
          <a:prstGeom prst="snip1Rect">
            <a:avLst/>
          </a:prstGeom>
          <a:solidFill>
            <a:srgbClr val="F5F5F5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49D9AF3B-8F3D-556C-4794-1357BB6183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6" y="30977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12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946B1-BAF0-EEDF-8C60-196B2C396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B23CE93-8346-C388-7E31-3A2E75B51426}"/>
              </a:ext>
            </a:extLst>
          </p:cNvPr>
          <p:cNvSpPr/>
          <p:nvPr/>
        </p:nvSpPr>
        <p:spPr>
          <a:xfrm>
            <a:off x="0" y="0"/>
            <a:ext cx="12192000" cy="2007243"/>
          </a:xfrm>
          <a:prstGeom prst="rect">
            <a:avLst/>
          </a:prstGeom>
          <a:solidFill>
            <a:srgbClr val="B2000F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A773B70F-B458-A7E7-8088-5C587524D6DA}"/>
              </a:ext>
            </a:extLst>
          </p:cNvPr>
          <p:cNvSpPr/>
          <p:nvPr/>
        </p:nvSpPr>
        <p:spPr>
          <a:xfrm>
            <a:off x="135802" y="1714667"/>
            <a:ext cx="4079471" cy="22798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ED000C2-2F1B-38B8-D47D-8D4FD29B2FDF}"/>
              </a:ext>
            </a:extLst>
          </p:cNvPr>
          <p:cNvSpPr/>
          <p:nvPr/>
        </p:nvSpPr>
        <p:spPr>
          <a:xfrm>
            <a:off x="8417072" y="689037"/>
            <a:ext cx="3639125" cy="60459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EEC4464-3A81-5AF9-A5E8-EA4EB4B56C08}"/>
              </a:ext>
            </a:extLst>
          </p:cNvPr>
          <p:cNvSpPr/>
          <p:nvPr/>
        </p:nvSpPr>
        <p:spPr>
          <a:xfrm>
            <a:off x="135802" y="4206774"/>
            <a:ext cx="4079471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DD9524E-4CBE-CEDD-5A77-C142EDD27416}"/>
              </a:ext>
            </a:extLst>
          </p:cNvPr>
          <p:cNvSpPr/>
          <p:nvPr/>
        </p:nvSpPr>
        <p:spPr>
          <a:xfrm>
            <a:off x="4350888" y="1714667"/>
            <a:ext cx="3930384" cy="502030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BEACB6A-D886-39BB-E4D9-9046541FAD2D}"/>
              </a:ext>
            </a:extLst>
          </p:cNvPr>
          <p:cNvSpPr/>
          <p:nvPr/>
        </p:nvSpPr>
        <p:spPr>
          <a:xfrm>
            <a:off x="135801" y="689037"/>
            <a:ext cx="2626649" cy="880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78886183-8721-4B3F-C3A5-58C01460B85C}"/>
              </a:ext>
            </a:extLst>
          </p:cNvPr>
          <p:cNvSpPr/>
          <p:nvPr/>
        </p:nvSpPr>
        <p:spPr>
          <a:xfrm>
            <a:off x="2895212" y="689037"/>
            <a:ext cx="2626649" cy="880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3CD61A1-B47E-3F57-B2E7-83BB8479B074}"/>
              </a:ext>
            </a:extLst>
          </p:cNvPr>
          <p:cNvSpPr/>
          <p:nvPr/>
        </p:nvSpPr>
        <p:spPr>
          <a:xfrm>
            <a:off x="5654623" y="689037"/>
            <a:ext cx="2626649" cy="8809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Imagem 7" descr="Logotipo&#10;&#10;O conteúdo gerado por IA pode estar incorreto.">
            <a:extLst>
              <a:ext uri="{FF2B5EF4-FFF2-40B4-BE49-F238E27FC236}">
                <a16:creationId xmlns:a16="http://schemas.microsoft.com/office/drawing/2014/main" id="{C9ADAC55-653F-06D1-E820-C148AB26B9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135801" y="11051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74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C4C6D7B9-549C-8DE5-42B2-46D4466CECC7}"/>
              </a:ext>
            </a:extLst>
          </p:cNvPr>
          <p:cNvSpPr/>
          <p:nvPr/>
        </p:nvSpPr>
        <p:spPr>
          <a:xfrm>
            <a:off x="0" y="-23854"/>
            <a:ext cx="12192000" cy="1417525"/>
          </a:xfrm>
          <a:prstGeom prst="rect">
            <a:avLst/>
          </a:prstGeom>
          <a:solidFill>
            <a:srgbClr val="B200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95BA609-9E4F-83BE-922B-50E55346BFBC}"/>
              </a:ext>
            </a:extLst>
          </p:cNvPr>
          <p:cNvSpPr/>
          <p:nvPr/>
        </p:nvSpPr>
        <p:spPr>
          <a:xfrm>
            <a:off x="111318" y="1065475"/>
            <a:ext cx="3570136" cy="1089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97FB838-FC56-D242-34C5-815164625C2A}"/>
              </a:ext>
            </a:extLst>
          </p:cNvPr>
          <p:cNvSpPr/>
          <p:nvPr/>
        </p:nvSpPr>
        <p:spPr>
          <a:xfrm>
            <a:off x="111318" y="2349500"/>
            <a:ext cx="3570136" cy="44485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3D74970-9AD8-F693-3D5F-A49AFFB09AEC}"/>
              </a:ext>
            </a:extLst>
          </p:cNvPr>
          <p:cNvSpPr/>
          <p:nvPr/>
        </p:nvSpPr>
        <p:spPr>
          <a:xfrm>
            <a:off x="3792772" y="1065475"/>
            <a:ext cx="4071068" cy="36200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4A3F5F-D9F8-08BF-3037-54BD3742BE43}"/>
              </a:ext>
            </a:extLst>
          </p:cNvPr>
          <p:cNvSpPr/>
          <p:nvPr/>
        </p:nvSpPr>
        <p:spPr>
          <a:xfrm>
            <a:off x="8015095" y="1065475"/>
            <a:ext cx="4125403" cy="36200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89F611E-1A71-5F49-154D-4D17B5D251A5}"/>
              </a:ext>
            </a:extLst>
          </p:cNvPr>
          <p:cNvSpPr/>
          <p:nvPr/>
        </p:nvSpPr>
        <p:spPr>
          <a:xfrm>
            <a:off x="3792772" y="4862086"/>
            <a:ext cx="8347726" cy="19360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C11FD4C4-8CB0-A8ED-B48A-9C153404E6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215900" y="274835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86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28000">
                <a:srgbClr val="0095D9"/>
              </a:gs>
              <a:gs pos="68000">
                <a:srgbClr val="1F4893"/>
              </a:gs>
            </a:gsLst>
            <a:lin ang="192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63495" y="1077922"/>
            <a:ext cx="3886479" cy="1307891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04175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30">
            <a:extLst>
              <a:ext uri="{FF2B5EF4-FFF2-40B4-BE49-F238E27FC236}">
                <a16:creationId xmlns:a16="http://schemas.microsoft.com/office/drawing/2014/main" id="{CAC280C2-E207-4574-9831-4A7928C36D2A}"/>
              </a:ext>
            </a:extLst>
          </p:cNvPr>
          <p:cNvSpPr/>
          <p:nvPr/>
        </p:nvSpPr>
        <p:spPr>
          <a:xfrm>
            <a:off x="95002" y="745374"/>
            <a:ext cx="11936433" cy="5999808"/>
          </a:xfrm>
          <a:prstGeom prst="roundRect">
            <a:avLst>
              <a:gd name="adj" fmla="val 2533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sx="102000" sy="1020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113C52E-0030-9F5F-F817-A1D5C0192F0E}"/>
              </a:ext>
            </a:extLst>
          </p:cNvPr>
          <p:cNvSpPr/>
          <p:nvPr/>
        </p:nvSpPr>
        <p:spPr>
          <a:xfrm>
            <a:off x="0" y="-9632"/>
            <a:ext cx="12192000" cy="659337"/>
          </a:xfrm>
          <a:prstGeom prst="rect">
            <a:avLst/>
          </a:prstGeom>
          <a:solidFill>
            <a:srgbClr val="B200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F98013F-421E-297F-1A8C-D94336CA4098}"/>
              </a:ext>
            </a:extLst>
          </p:cNvPr>
          <p:cNvSpPr/>
          <p:nvPr/>
        </p:nvSpPr>
        <p:spPr>
          <a:xfrm rot="10800000">
            <a:off x="3075" y="6833731"/>
            <a:ext cx="12192000" cy="45719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Logotipo&#10;&#10;O conteúdo gerado por IA pode estar incorreto.">
            <a:extLst>
              <a:ext uri="{FF2B5EF4-FFF2-40B4-BE49-F238E27FC236}">
                <a16:creationId xmlns:a16="http://schemas.microsoft.com/office/drawing/2014/main" id="{85C25483-A509-FBF4-828C-C2049812FF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95002" y="86036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81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8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63500" dir="2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F123E4C-037C-243D-C1F0-530EDF520F0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rgbClr val="B200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119037-4AF7-0718-7D23-9693AC896B96}"/>
              </a:ext>
            </a:extLst>
          </p:cNvPr>
          <p:cNvSpPr/>
          <p:nvPr/>
        </p:nvSpPr>
        <p:spPr>
          <a:xfrm rot="10800000">
            <a:off x="-9625" y="6833731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49B347C4-541A-366F-AAEF-2CD084C6AC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118096" y="167956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86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rgbClr val="4D4D4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0E83F748-A2E2-E09C-0988-57C8F4E657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48062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73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C60E2-74CD-2715-F855-53A6AAFD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7EABE328-A6AC-A53C-1906-9DC740F1FCE6}"/>
              </a:ext>
            </a:extLst>
          </p:cNvPr>
          <p:cNvSpPr/>
          <p:nvPr/>
        </p:nvSpPr>
        <p:spPr>
          <a:xfrm>
            <a:off x="80746" y="1110894"/>
            <a:ext cx="2947461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E04BF3F9-77AF-7734-F9D6-6A0F933F5CBA}"/>
              </a:ext>
            </a:extLst>
          </p:cNvPr>
          <p:cNvSpPr/>
          <p:nvPr/>
        </p:nvSpPr>
        <p:spPr>
          <a:xfrm>
            <a:off x="3178230" y="1128146"/>
            <a:ext cx="2901936" cy="148759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E412413-6B13-877A-71C8-40A3BF9B1CD9}"/>
              </a:ext>
            </a:extLst>
          </p:cNvPr>
          <p:cNvSpPr/>
          <p:nvPr/>
        </p:nvSpPr>
        <p:spPr>
          <a:xfrm>
            <a:off x="6228201" y="1128146"/>
            <a:ext cx="2868298" cy="1486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06CA192-AEA5-1562-8B3A-854DC85665E0}"/>
              </a:ext>
            </a:extLst>
          </p:cNvPr>
          <p:cNvSpPr/>
          <p:nvPr/>
        </p:nvSpPr>
        <p:spPr>
          <a:xfrm>
            <a:off x="9244533" y="1138904"/>
            <a:ext cx="2844547" cy="147571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9C069BA-AACD-53D0-1E27-7D4DBAA43C0D}"/>
              </a:ext>
            </a:extLst>
          </p:cNvPr>
          <p:cNvSpPr/>
          <p:nvPr/>
        </p:nvSpPr>
        <p:spPr>
          <a:xfrm>
            <a:off x="80746" y="4479556"/>
            <a:ext cx="12008334" cy="224187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EBA4957-E369-EBB8-FCC0-94C4D9A08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25273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DBF534F7-DD5E-73BC-577D-1F3DDA6DDD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225273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0E6A6CC5-F779-0258-1E08-F21CF5D025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225273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088F1236-DC38-7DEE-909B-A78EA1C8DD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225273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B8E2AE23-0E99-EC92-FE84-F13ED6DBD08D}"/>
              </a:ext>
            </a:extLst>
          </p:cNvPr>
          <p:cNvSpPr/>
          <p:nvPr/>
        </p:nvSpPr>
        <p:spPr>
          <a:xfrm>
            <a:off x="75999" y="2700990"/>
            <a:ext cx="12008334" cy="1681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l" rotWithShape="0">
              <a:srgbClr val="B4000E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61A00DC2-6DAD-0DAD-6E87-BB847E20FD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12863"/>
            <a:ext cx="360000" cy="360000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223AC216-8A12-CE07-80F3-A39BF0EBD1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19258"/>
            <a:ext cx="360000" cy="36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D869F3D-DFFB-72A6-0DD4-E7FED354A24A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rgbClr val="4D4D4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F54ACEAA-C647-C0EA-7A89-4A43F47244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48062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86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028136"/>
            <a:ext cx="2947461" cy="151133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040010"/>
            <a:ext cx="2901936" cy="149946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040009"/>
            <a:ext cx="2868298" cy="149946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040010"/>
            <a:ext cx="2844547" cy="149946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80746" y="4658966"/>
            <a:ext cx="12008334" cy="208335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254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Placa de trânsito visto de perto&#10;&#10;Descrição gerada automaticamente">
            <a:extLst>
              <a:ext uri="{FF2B5EF4-FFF2-40B4-BE49-F238E27FC236}">
                <a16:creationId xmlns:a16="http://schemas.microsoft.com/office/drawing/2014/main" id="{BBBEA6C9-4EED-4FE5-9E84-FE034374D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137137"/>
            <a:ext cx="396000" cy="396000"/>
          </a:xfrm>
          <a:prstGeom prst="rect">
            <a:avLst/>
          </a:prstGeom>
        </p:spPr>
      </p:pic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B218BEA0-A8DE-4226-99B9-9A9A3AD9F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26" y="1137137"/>
            <a:ext cx="396000" cy="39600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1FC5CC0-3BF4-4F7A-AA42-A35C4E535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30" y="1137137"/>
            <a:ext cx="396000" cy="396000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817B2E1E-4A41-428B-90EE-97049A5BC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6" y="1137137"/>
            <a:ext cx="396000" cy="396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0628503C-20D6-47D4-A060-A89954995CE2}"/>
              </a:ext>
            </a:extLst>
          </p:cNvPr>
          <p:cNvSpPr/>
          <p:nvPr/>
        </p:nvSpPr>
        <p:spPr>
          <a:xfrm>
            <a:off x="75999" y="2659490"/>
            <a:ext cx="12008334" cy="18904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6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Ícone&#10;&#10;Descrição gerada automaticamente">
            <a:extLst>
              <a:ext uri="{FF2B5EF4-FFF2-40B4-BE49-F238E27FC236}">
                <a16:creationId xmlns:a16="http://schemas.microsoft.com/office/drawing/2014/main" id="{8449EFBA-A4D2-424E-936E-2A2ACDDCC3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2701845"/>
            <a:ext cx="360000" cy="371913"/>
          </a:xfrm>
          <a:prstGeom prst="rect">
            <a:avLst/>
          </a:prstGeom>
        </p:spPr>
      </p:pic>
      <p:pic>
        <p:nvPicPr>
          <p:cNvPr id="24" name="Imagem 23" descr="Ícone&#10;&#10;Descrição gerada automaticamente">
            <a:extLst>
              <a:ext uri="{FF2B5EF4-FFF2-40B4-BE49-F238E27FC236}">
                <a16:creationId xmlns:a16="http://schemas.microsoft.com/office/drawing/2014/main" id="{5B5F7916-B21F-4606-9F39-A2B6DDB64B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2608240"/>
            <a:ext cx="360000" cy="37191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767AD84-7FAE-0395-AADF-8EB541F3897F}"/>
              </a:ext>
            </a:extLst>
          </p:cNvPr>
          <p:cNvSpPr/>
          <p:nvPr/>
        </p:nvSpPr>
        <p:spPr>
          <a:xfrm>
            <a:off x="0" y="-9632"/>
            <a:ext cx="12192000" cy="940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763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0746" y="1116273"/>
            <a:ext cx="2947461" cy="89065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3178230" y="1128146"/>
            <a:ext cx="2901936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6228201" y="1128146"/>
            <a:ext cx="2868298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9244533" y="1128146"/>
            <a:ext cx="2844547" cy="878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6" y="1176787"/>
            <a:ext cx="360000" cy="360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406" y="1161812"/>
            <a:ext cx="360000" cy="3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85" y="1166872"/>
            <a:ext cx="360000" cy="36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386" y="1161812"/>
            <a:ext cx="376815" cy="360000"/>
          </a:xfrm>
          <a:prstGeom prst="rect">
            <a:avLst/>
          </a:prstGeom>
        </p:spPr>
      </p:pic>
      <p:sp>
        <p:nvSpPr>
          <p:cNvPr id="19" name="Retângulo 18"/>
          <p:cNvSpPr/>
          <p:nvPr/>
        </p:nvSpPr>
        <p:spPr>
          <a:xfrm>
            <a:off x="80746" y="2067437"/>
            <a:ext cx="12008334" cy="465399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7E845BD-F60C-FDDA-6AB3-AD6D23276D2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238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661013" y="0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581084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2959768" y="981075"/>
            <a:ext cx="2974116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959768" y="3181350"/>
            <a:ext cx="2974116" cy="3419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6095999" y="981075"/>
            <a:ext cx="5478379" cy="5619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221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59EB320-A753-4F73-AB34-30B8BD8062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46363" y="3775286"/>
            <a:ext cx="11945637" cy="3086191"/>
          </a:xfrm>
          <a:prstGeom prst="line">
            <a:avLst/>
          </a:prstGeom>
          <a:ln>
            <a:solidFill>
              <a:srgbClr val="B70019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8BEC44FD-39F5-4AB9-8AFB-C1BAA637FC79}"/>
              </a:ext>
            </a:extLst>
          </p:cNvPr>
          <p:cNvCxnSpPr>
            <a:cxnSpLocks/>
          </p:cNvCxnSpPr>
          <p:nvPr/>
        </p:nvCxnSpPr>
        <p:spPr>
          <a:xfrm>
            <a:off x="8568865" y="691435"/>
            <a:ext cx="3623135" cy="61700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2740890" y="3495724"/>
            <a:ext cx="9380706" cy="3299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314143" y="726809"/>
            <a:ext cx="2366102" cy="1325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314142" y="3495724"/>
            <a:ext cx="2366103" cy="3299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2749234" y="740589"/>
            <a:ext cx="3710290" cy="2671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B700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22034" y="692571"/>
            <a:ext cx="268397" cy="61654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923016-B088-4C52-9217-52347583D0DC}"/>
              </a:ext>
            </a:extLst>
          </p:cNvPr>
          <p:cNvSpPr/>
          <p:nvPr/>
        </p:nvSpPr>
        <p:spPr>
          <a:xfrm>
            <a:off x="9305920" y="740589"/>
            <a:ext cx="2815676" cy="267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FC5DCF2-57E1-412D-9ED2-CB22B8E78210}"/>
              </a:ext>
            </a:extLst>
          </p:cNvPr>
          <p:cNvSpPr/>
          <p:nvPr/>
        </p:nvSpPr>
        <p:spPr>
          <a:xfrm>
            <a:off x="314141" y="2118310"/>
            <a:ext cx="2349461" cy="132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E69B758-B10C-4B39-A138-1E51BBB4E951}"/>
              </a:ext>
            </a:extLst>
          </p:cNvPr>
          <p:cNvSpPr/>
          <p:nvPr/>
        </p:nvSpPr>
        <p:spPr>
          <a:xfrm>
            <a:off x="6509653" y="741845"/>
            <a:ext cx="2746137" cy="267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186976" y="97783"/>
            <a:ext cx="3991578" cy="751469"/>
          </a:xfrm>
          <a:prstGeom prst="parallelogram">
            <a:avLst>
              <a:gd name="adj" fmla="val 9758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38D5180A-C9C9-AE15-CD4B-A7463A297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21" y="95674"/>
            <a:ext cx="2815676" cy="7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79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03283" y="4155113"/>
            <a:ext cx="11818313" cy="2639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7FD7A787-94C4-DFD8-17F7-ECA1140E656C}"/>
              </a:ext>
            </a:extLst>
          </p:cNvPr>
          <p:cNvSpPr/>
          <p:nvPr/>
        </p:nvSpPr>
        <p:spPr>
          <a:xfrm>
            <a:off x="0" y="37213"/>
            <a:ext cx="12110737" cy="5774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B4000E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320799" y="722490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24BD2D0-E028-47F7-91AB-C19800401677}"/>
              </a:ext>
            </a:extLst>
          </p:cNvPr>
          <p:cNvSpPr/>
          <p:nvPr/>
        </p:nvSpPr>
        <p:spPr>
          <a:xfrm>
            <a:off x="2092165" y="722490"/>
            <a:ext cx="2519012" cy="339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4641852" y="722490"/>
            <a:ext cx="2458182" cy="339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7B2194F-DDE6-4A9E-9EC2-98C4A1047FF8}"/>
              </a:ext>
            </a:extLst>
          </p:cNvPr>
          <p:cNvSpPr/>
          <p:nvPr/>
        </p:nvSpPr>
        <p:spPr>
          <a:xfrm>
            <a:off x="-5964" y="702172"/>
            <a:ext cx="281511" cy="60929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923016-B088-4C52-9217-52347583D0DC}"/>
              </a:ext>
            </a:extLst>
          </p:cNvPr>
          <p:cNvSpPr/>
          <p:nvPr/>
        </p:nvSpPr>
        <p:spPr>
          <a:xfrm>
            <a:off x="7134570" y="711261"/>
            <a:ext cx="2475258" cy="3409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83161B95-3A96-B344-6B3F-04507E9F4383}"/>
              </a:ext>
            </a:extLst>
          </p:cNvPr>
          <p:cNvSpPr/>
          <p:nvPr/>
        </p:nvSpPr>
        <p:spPr>
          <a:xfrm>
            <a:off x="9642595" y="722490"/>
            <a:ext cx="2475258" cy="3392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1756F41D-4904-1D09-3CD0-0130637E16C9}"/>
              </a:ext>
            </a:extLst>
          </p:cNvPr>
          <p:cNvCxnSpPr>
            <a:cxnSpLocks/>
          </p:cNvCxnSpPr>
          <p:nvPr/>
        </p:nvCxnSpPr>
        <p:spPr>
          <a:xfrm>
            <a:off x="-219075" y="6858000"/>
            <a:ext cx="12611100" cy="0"/>
          </a:xfrm>
          <a:prstGeom prst="line">
            <a:avLst/>
          </a:prstGeom>
          <a:ln w="44450">
            <a:gradFill flip="none" rotWithShape="1">
              <a:gsLst>
                <a:gs pos="0">
                  <a:srgbClr val="FF0000"/>
                </a:gs>
                <a:gs pos="50000">
                  <a:srgbClr val="B2000F"/>
                </a:gs>
              </a:gsLst>
              <a:lin ang="16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ângulo 55">
            <a:extLst>
              <a:ext uri="{FF2B5EF4-FFF2-40B4-BE49-F238E27FC236}">
                <a16:creationId xmlns:a16="http://schemas.microsoft.com/office/drawing/2014/main" id="{C2EEC347-86E6-35AF-E212-F1C62EE0B8B4}"/>
              </a:ext>
            </a:extLst>
          </p:cNvPr>
          <p:cNvSpPr/>
          <p:nvPr/>
        </p:nvSpPr>
        <p:spPr>
          <a:xfrm>
            <a:off x="320799" y="1588232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7CD65DB2-B157-FBB8-C53C-8468B33AE13B}"/>
              </a:ext>
            </a:extLst>
          </p:cNvPr>
          <p:cNvSpPr/>
          <p:nvPr/>
        </p:nvSpPr>
        <p:spPr>
          <a:xfrm>
            <a:off x="320799" y="2455575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D3B10C32-9DD8-CADD-6778-00D4DAB5932D}"/>
              </a:ext>
            </a:extLst>
          </p:cNvPr>
          <p:cNvSpPr/>
          <p:nvPr/>
        </p:nvSpPr>
        <p:spPr>
          <a:xfrm>
            <a:off x="320799" y="3312436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AC06F272-1505-EF4C-5A25-9E6FC3BE1A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135801" y="7241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56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13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3E605-E687-C0BD-FCFB-DEC16F2FD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247079AE-6763-C558-FE2C-16FF41FEAB4B}"/>
              </a:ext>
            </a:extLst>
          </p:cNvPr>
          <p:cNvSpPr/>
          <p:nvPr/>
        </p:nvSpPr>
        <p:spPr>
          <a:xfrm>
            <a:off x="303283" y="4155113"/>
            <a:ext cx="11818313" cy="2639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F6E7D334-663A-D0C1-9334-918245E5BF03}"/>
              </a:ext>
            </a:extLst>
          </p:cNvPr>
          <p:cNvSpPr/>
          <p:nvPr/>
        </p:nvSpPr>
        <p:spPr>
          <a:xfrm>
            <a:off x="0" y="37213"/>
            <a:ext cx="12110737" cy="5774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B4000E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3B0FFE1-B536-0385-6939-A2EBCBDBA6A8}"/>
              </a:ext>
            </a:extLst>
          </p:cNvPr>
          <p:cNvSpPr/>
          <p:nvPr/>
        </p:nvSpPr>
        <p:spPr>
          <a:xfrm>
            <a:off x="320799" y="722490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2EF21C7-FD21-0F62-1D7B-C257E2FDDF9F}"/>
              </a:ext>
            </a:extLst>
          </p:cNvPr>
          <p:cNvSpPr/>
          <p:nvPr/>
        </p:nvSpPr>
        <p:spPr>
          <a:xfrm>
            <a:off x="2092165" y="722490"/>
            <a:ext cx="10018572" cy="3398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BA95047-9FA4-E496-3965-D94FE7013273}"/>
              </a:ext>
            </a:extLst>
          </p:cNvPr>
          <p:cNvSpPr/>
          <p:nvPr/>
        </p:nvSpPr>
        <p:spPr>
          <a:xfrm>
            <a:off x="-5964" y="702172"/>
            <a:ext cx="281511" cy="60929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ADB53070-4E8F-7DB2-C1AD-2E6F355125B4}"/>
              </a:ext>
            </a:extLst>
          </p:cNvPr>
          <p:cNvCxnSpPr>
            <a:cxnSpLocks/>
          </p:cNvCxnSpPr>
          <p:nvPr/>
        </p:nvCxnSpPr>
        <p:spPr>
          <a:xfrm>
            <a:off x="-219075" y="6858000"/>
            <a:ext cx="12611100" cy="0"/>
          </a:xfrm>
          <a:prstGeom prst="line">
            <a:avLst/>
          </a:prstGeom>
          <a:ln w="44450">
            <a:gradFill flip="none" rotWithShape="1">
              <a:gsLst>
                <a:gs pos="0">
                  <a:srgbClr val="FF0000"/>
                </a:gs>
                <a:gs pos="50000">
                  <a:srgbClr val="B2000F"/>
                </a:gs>
              </a:gsLst>
              <a:lin ang="16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ângulo 55">
            <a:extLst>
              <a:ext uri="{FF2B5EF4-FFF2-40B4-BE49-F238E27FC236}">
                <a16:creationId xmlns:a16="http://schemas.microsoft.com/office/drawing/2014/main" id="{216FA03E-ACF8-EA88-87A4-FB51028FB032}"/>
              </a:ext>
            </a:extLst>
          </p:cNvPr>
          <p:cNvSpPr/>
          <p:nvPr/>
        </p:nvSpPr>
        <p:spPr>
          <a:xfrm>
            <a:off x="320799" y="1588232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56674A49-76DB-E9B9-2A36-977E1EB32D7E}"/>
              </a:ext>
            </a:extLst>
          </p:cNvPr>
          <p:cNvSpPr/>
          <p:nvPr/>
        </p:nvSpPr>
        <p:spPr>
          <a:xfrm>
            <a:off x="320799" y="2455575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10654385-3C54-D6B4-856F-9975FC936581}"/>
              </a:ext>
            </a:extLst>
          </p:cNvPr>
          <p:cNvSpPr/>
          <p:nvPr/>
        </p:nvSpPr>
        <p:spPr>
          <a:xfrm>
            <a:off x="320799" y="3312436"/>
            <a:ext cx="1741160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8397EF36-0E3A-F67B-90C5-99E3C607AB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135801" y="7241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00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7FD7A787-94C4-DFD8-17F7-ECA1140E656C}"/>
              </a:ext>
            </a:extLst>
          </p:cNvPr>
          <p:cNvSpPr/>
          <p:nvPr/>
        </p:nvSpPr>
        <p:spPr>
          <a:xfrm>
            <a:off x="0" y="0"/>
            <a:ext cx="12110737" cy="614615"/>
          </a:xfrm>
          <a:prstGeom prst="snip2DiagRect">
            <a:avLst>
              <a:gd name="adj1" fmla="val 0"/>
              <a:gd name="adj2" fmla="val 24180"/>
            </a:avLst>
          </a:prstGeom>
          <a:solidFill>
            <a:srgbClr val="0CBE7B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3634A58-6D8D-462D-BD7B-13A835AEFD08}"/>
              </a:ext>
            </a:extLst>
          </p:cNvPr>
          <p:cNvSpPr/>
          <p:nvPr/>
        </p:nvSpPr>
        <p:spPr>
          <a:xfrm>
            <a:off x="2243909" y="727878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E729175-7EEE-7278-33D1-BBA90D8A2333}"/>
              </a:ext>
            </a:extLst>
          </p:cNvPr>
          <p:cNvSpPr/>
          <p:nvPr/>
        </p:nvSpPr>
        <p:spPr>
          <a:xfrm>
            <a:off x="130481" y="727878"/>
            <a:ext cx="2024491" cy="6010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A9964AE7-9BA1-DA36-C238-AE9E2FBF8A02}"/>
              </a:ext>
            </a:extLst>
          </p:cNvPr>
          <p:cNvSpPr/>
          <p:nvPr/>
        </p:nvSpPr>
        <p:spPr>
          <a:xfrm>
            <a:off x="5277625" y="4644204"/>
            <a:ext cx="6833112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5D825CF-C1B9-13AC-9F93-FD03E627378B}"/>
              </a:ext>
            </a:extLst>
          </p:cNvPr>
          <p:cNvSpPr/>
          <p:nvPr/>
        </p:nvSpPr>
        <p:spPr>
          <a:xfrm>
            <a:off x="2243909" y="4644203"/>
            <a:ext cx="2944779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F5CFD48-D26C-3F0C-960C-B55AF2E75128}"/>
              </a:ext>
            </a:extLst>
          </p:cNvPr>
          <p:cNvSpPr/>
          <p:nvPr/>
        </p:nvSpPr>
        <p:spPr>
          <a:xfrm>
            <a:off x="4235062" y="727876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FE9256E8-E857-177B-5803-22EDF9A99807}"/>
              </a:ext>
            </a:extLst>
          </p:cNvPr>
          <p:cNvSpPr/>
          <p:nvPr/>
        </p:nvSpPr>
        <p:spPr>
          <a:xfrm>
            <a:off x="6226215" y="727875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3A76A81-AE61-18BA-0DF6-9293DC000602}"/>
              </a:ext>
            </a:extLst>
          </p:cNvPr>
          <p:cNvSpPr/>
          <p:nvPr/>
        </p:nvSpPr>
        <p:spPr>
          <a:xfrm>
            <a:off x="8217368" y="727874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5EF0416E-A2E6-75F2-14EF-4D3B186116B3}"/>
              </a:ext>
            </a:extLst>
          </p:cNvPr>
          <p:cNvSpPr/>
          <p:nvPr/>
        </p:nvSpPr>
        <p:spPr>
          <a:xfrm>
            <a:off x="10208521" y="727874"/>
            <a:ext cx="1902216" cy="816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A3D5AE2-E4EF-D28F-0B52-743A8F180AC4}"/>
              </a:ext>
            </a:extLst>
          </p:cNvPr>
          <p:cNvSpPr/>
          <p:nvPr/>
        </p:nvSpPr>
        <p:spPr>
          <a:xfrm>
            <a:off x="2243909" y="1640912"/>
            <a:ext cx="6833112" cy="2907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6099360E-8ECF-932E-959E-227727AF7BBE}"/>
              </a:ext>
            </a:extLst>
          </p:cNvPr>
          <p:cNvSpPr/>
          <p:nvPr/>
        </p:nvSpPr>
        <p:spPr>
          <a:xfrm>
            <a:off x="9165958" y="1657347"/>
            <a:ext cx="2944779" cy="2890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059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50B28-7A48-28B2-E0F0-289272143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: Cantos Diagonais Recortados 42">
            <a:extLst>
              <a:ext uri="{FF2B5EF4-FFF2-40B4-BE49-F238E27FC236}">
                <a16:creationId xmlns:a16="http://schemas.microsoft.com/office/drawing/2014/main" id="{E06CE944-C15E-A95B-0227-A730E3EAEEC6}"/>
              </a:ext>
            </a:extLst>
          </p:cNvPr>
          <p:cNvSpPr/>
          <p:nvPr/>
        </p:nvSpPr>
        <p:spPr>
          <a:xfrm>
            <a:off x="0" y="0"/>
            <a:ext cx="12110737" cy="614615"/>
          </a:xfrm>
          <a:prstGeom prst="snip2DiagRect">
            <a:avLst>
              <a:gd name="adj1" fmla="val 0"/>
              <a:gd name="adj2" fmla="val 24180"/>
            </a:avLst>
          </a:prstGeom>
          <a:solidFill>
            <a:srgbClr val="B4000E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231B446-4D7B-D82A-79D3-8A097C6B15FB}"/>
              </a:ext>
            </a:extLst>
          </p:cNvPr>
          <p:cNvSpPr/>
          <p:nvPr/>
        </p:nvSpPr>
        <p:spPr>
          <a:xfrm>
            <a:off x="5277625" y="4644204"/>
            <a:ext cx="6833112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7A20B40-95FD-644E-16FF-F19EE03E73D4}"/>
              </a:ext>
            </a:extLst>
          </p:cNvPr>
          <p:cNvSpPr/>
          <p:nvPr/>
        </p:nvSpPr>
        <p:spPr>
          <a:xfrm>
            <a:off x="81263" y="4644203"/>
            <a:ext cx="5107425" cy="2075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1291AFD-10DC-174D-DB41-08E348AF132F}"/>
              </a:ext>
            </a:extLst>
          </p:cNvPr>
          <p:cNvSpPr/>
          <p:nvPr/>
        </p:nvSpPr>
        <p:spPr>
          <a:xfrm>
            <a:off x="81263" y="727878"/>
            <a:ext cx="6833112" cy="3820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17FB7614-E547-ECEC-C552-61D3ABF4C318}"/>
              </a:ext>
            </a:extLst>
          </p:cNvPr>
          <p:cNvSpPr/>
          <p:nvPr/>
        </p:nvSpPr>
        <p:spPr>
          <a:xfrm>
            <a:off x="7012502" y="727879"/>
            <a:ext cx="5098235" cy="3820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5CB73B2D-47BA-0E4B-EF49-7905DE79FB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135801" y="7241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49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F9DD-7541-E228-479E-BE377F39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8CC61C54-2EC3-015E-81B4-6FE4C90024AF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DFFBFD9-3478-5C88-1072-59FE3AA460B5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7C1E05A-7813-3EEE-B522-C9CBB8ABCCC2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E8B480E-EDA5-B447-90D1-FFC5C10E90F4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F1333EA8-03D4-B6C3-0C94-E0111DEE174C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47F48F4-6C0E-0009-79E6-FDF4A98B8986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BBE0523-663A-C2FE-F758-6C55340BB19D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88A03A2-F0D3-078D-058B-83E834A695BE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2F314909-BD52-BF7C-91C0-C0A63B2425D9}"/>
              </a:ext>
            </a:extLst>
          </p:cNvPr>
          <p:cNvSpPr/>
          <p:nvPr/>
        </p:nvSpPr>
        <p:spPr>
          <a:xfrm>
            <a:off x="0" y="0"/>
            <a:ext cx="12192000" cy="614615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B2000F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7DCF202A-06A9-FE63-2D41-DABE533BB3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59601" y="5971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9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BA5E0-7D1C-6243-BBF5-7303CD890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BCB66B7E-C7A1-A871-A942-E8804ABB94F5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36D6DB3-769E-523C-2D37-885EABF58DD6}"/>
              </a:ext>
            </a:extLst>
          </p:cNvPr>
          <p:cNvSpPr/>
          <p:nvPr/>
        </p:nvSpPr>
        <p:spPr>
          <a:xfrm>
            <a:off x="60353" y="833252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4370791-F8E1-2461-9C29-574CEAA985DC}"/>
              </a:ext>
            </a:extLst>
          </p:cNvPr>
          <p:cNvSpPr/>
          <p:nvPr/>
        </p:nvSpPr>
        <p:spPr>
          <a:xfrm>
            <a:off x="7620002" y="833251"/>
            <a:ext cx="4511645" cy="3348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D7BF31D-13AE-40BC-9695-79CAA2B7E345}"/>
              </a:ext>
            </a:extLst>
          </p:cNvPr>
          <p:cNvSpPr/>
          <p:nvPr/>
        </p:nvSpPr>
        <p:spPr>
          <a:xfrm>
            <a:off x="60353" y="2060487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7532C50-E434-BFBA-C292-87D855C4D5E0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3C38A2B3-D3A8-7D50-3A13-0F106066EA30}"/>
              </a:ext>
            </a:extLst>
          </p:cNvPr>
          <p:cNvSpPr/>
          <p:nvPr/>
        </p:nvSpPr>
        <p:spPr>
          <a:xfrm>
            <a:off x="0" y="0"/>
            <a:ext cx="12192000" cy="711611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B2000F"/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6D00E5DF-52C9-1D42-88E1-BEAC50AE25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59601" y="59719"/>
            <a:ext cx="2216842" cy="46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F7D4DA1-BCE8-41E3-1904-1316E54C09B2}"/>
              </a:ext>
            </a:extLst>
          </p:cNvPr>
          <p:cNvSpPr/>
          <p:nvPr/>
        </p:nvSpPr>
        <p:spPr>
          <a:xfrm>
            <a:off x="3130139" y="833251"/>
            <a:ext cx="4413661" cy="334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3905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3D02-23B0-7040-F7B0-244C7E982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C2A90E63-1776-3387-C7AD-FFE8D5C88303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8A60CAD-47A3-5DE3-C306-ED6E366A151B}"/>
              </a:ext>
            </a:extLst>
          </p:cNvPr>
          <p:cNvSpPr/>
          <p:nvPr/>
        </p:nvSpPr>
        <p:spPr>
          <a:xfrm>
            <a:off x="60353" y="833252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E346B5C-5891-F5DF-EE64-E727E15C7D69}"/>
              </a:ext>
            </a:extLst>
          </p:cNvPr>
          <p:cNvSpPr/>
          <p:nvPr/>
        </p:nvSpPr>
        <p:spPr>
          <a:xfrm>
            <a:off x="7620002" y="833251"/>
            <a:ext cx="4511645" cy="3348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41F1197B-C719-429F-46A7-99A0B5A212EE}"/>
              </a:ext>
            </a:extLst>
          </p:cNvPr>
          <p:cNvSpPr/>
          <p:nvPr/>
        </p:nvSpPr>
        <p:spPr>
          <a:xfrm>
            <a:off x="60353" y="2060487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42106BDD-8CC9-7316-63B6-B118709EF0AB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7EF6B52B-1FD1-8285-7CDC-33F26C366067}"/>
              </a:ext>
            </a:extLst>
          </p:cNvPr>
          <p:cNvSpPr/>
          <p:nvPr/>
        </p:nvSpPr>
        <p:spPr>
          <a:xfrm>
            <a:off x="0" y="0"/>
            <a:ext cx="12192000" cy="711611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4D4D4D"/>
          </a:solidFill>
          <a:ln>
            <a:noFill/>
          </a:ln>
          <a:effectLst>
            <a:outerShdw blurRad="63500" sx="101000" sy="101000" algn="ctr" rotWithShape="0">
              <a:srgbClr val="4D4D4D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4A308D6-82B0-AF96-DB70-C4D84913E603}"/>
              </a:ext>
            </a:extLst>
          </p:cNvPr>
          <p:cNvSpPr/>
          <p:nvPr/>
        </p:nvSpPr>
        <p:spPr>
          <a:xfrm>
            <a:off x="3130139" y="833251"/>
            <a:ext cx="4413661" cy="334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EFE3856E-C399-FCFE-BB1A-F870A201A0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1805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33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F6B5D-5421-0C3D-0854-812C0E27F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617DFCF8-5BD6-9C66-982F-F0F5A04D6B34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76A869D-C022-D202-6D4D-894E76F17F93}"/>
              </a:ext>
            </a:extLst>
          </p:cNvPr>
          <p:cNvSpPr/>
          <p:nvPr/>
        </p:nvSpPr>
        <p:spPr>
          <a:xfrm>
            <a:off x="60353" y="833252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CED1F02-2186-656F-65D0-881CDE429D40}"/>
              </a:ext>
            </a:extLst>
          </p:cNvPr>
          <p:cNvSpPr/>
          <p:nvPr/>
        </p:nvSpPr>
        <p:spPr>
          <a:xfrm>
            <a:off x="7620002" y="833251"/>
            <a:ext cx="4511645" cy="3348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2AFDD46-83C6-F11E-43F4-81402E7FB743}"/>
              </a:ext>
            </a:extLst>
          </p:cNvPr>
          <p:cNvSpPr/>
          <p:nvPr/>
        </p:nvSpPr>
        <p:spPr>
          <a:xfrm>
            <a:off x="60353" y="2060487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53EF7096-062A-6BDD-5C62-F466819CA5CE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88FE1A1F-8DB6-4A76-7271-4733A6C59518}"/>
              </a:ext>
            </a:extLst>
          </p:cNvPr>
          <p:cNvSpPr/>
          <p:nvPr/>
        </p:nvSpPr>
        <p:spPr>
          <a:xfrm>
            <a:off x="0" y="0"/>
            <a:ext cx="12192000" cy="711611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4D4D4D"/>
          </a:solidFill>
          <a:ln>
            <a:noFill/>
          </a:ln>
          <a:effectLst>
            <a:outerShdw blurRad="63500" sx="101000" sy="101000" algn="ctr" rotWithShape="0">
              <a:srgbClr val="4D4D4D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DB8407C-9CD7-EB61-70C5-E9F60F0B2713}"/>
              </a:ext>
            </a:extLst>
          </p:cNvPr>
          <p:cNvSpPr/>
          <p:nvPr/>
        </p:nvSpPr>
        <p:spPr>
          <a:xfrm>
            <a:off x="3130139" y="833251"/>
            <a:ext cx="4413661" cy="334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3396753E-06F4-4438-23B9-55315762B5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0" y="121805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61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329E0-5ED4-ED32-4BF2-683B102C8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979049D2-DA00-2F88-7A05-3A55EED1B634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423891B-8579-50AD-5E80-486560DC3DDC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5A6176E-0176-3B79-C9D7-E03B57FF6A1B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C5916B-E36E-5336-88BD-CE4FAE121CEC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FD6D48F-0132-9D9D-D986-2CEA3BFFA077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4B711338-D4E4-E68A-DDA2-B454C723CEE2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4CB199B-E519-E1DA-5C4A-A39243880F2E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D8B8AF3-8960-2009-BAA2-4FD2657AEEBE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Diagonais Recortados 1">
            <a:extLst>
              <a:ext uri="{FF2B5EF4-FFF2-40B4-BE49-F238E27FC236}">
                <a16:creationId xmlns:a16="http://schemas.microsoft.com/office/drawing/2014/main" id="{F7F42A1C-B694-8E2B-2068-C91A7D5B7EE9}"/>
              </a:ext>
            </a:extLst>
          </p:cNvPr>
          <p:cNvSpPr/>
          <p:nvPr/>
        </p:nvSpPr>
        <p:spPr>
          <a:xfrm>
            <a:off x="0" y="0"/>
            <a:ext cx="12192000" cy="614615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1000" sy="101000" algn="ct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8346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130139" y="4296877"/>
            <a:ext cx="9001508" cy="2471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60353" y="736255"/>
            <a:ext cx="3001659" cy="1140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5962873" y="736255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0" y="0"/>
            <a:ext cx="12192000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-1" y="0"/>
            <a:ext cx="3216925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99BEBC8-25EE-47AD-82B1-F8235210B905}"/>
              </a:ext>
            </a:extLst>
          </p:cNvPr>
          <p:cNvSpPr/>
          <p:nvPr/>
        </p:nvSpPr>
        <p:spPr>
          <a:xfrm>
            <a:off x="60353" y="1911335"/>
            <a:ext cx="3001659" cy="1366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9CB8FD0-7AE0-47D5-9D8F-C970E7D0C0A9}"/>
              </a:ext>
            </a:extLst>
          </p:cNvPr>
          <p:cNvSpPr/>
          <p:nvPr/>
        </p:nvSpPr>
        <p:spPr>
          <a:xfrm>
            <a:off x="3130139" y="736255"/>
            <a:ext cx="2764606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E677878C-272E-41A0-A464-F8B4BCE44DF0}"/>
              </a:ext>
            </a:extLst>
          </p:cNvPr>
          <p:cNvSpPr/>
          <p:nvPr/>
        </p:nvSpPr>
        <p:spPr>
          <a:xfrm>
            <a:off x="9629277" y="732145"/>
            <a:ext cx="2502370" cy="349862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E0EF8635-C3B2-40C7-BE97-96C647FC6E4F}"/>
              </a:ext>
            </a:extLst>
          </p:cNvPr>
          <p:cNvCxnSpPr>
            <a:cxnSpLocks/>
          </p:cNvCxnSpPr>
          <p:nvPr/>
        </p:nvCxnSpPr>
        <p:spPr>
          <a:xfrm flipH="1" flipV="1">
            <a:off x="9058719" y="0"/>
            <a:ext cx="566548" cy="67906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9B4AFC4-4B68-4165-9F67-5C03A5EF2E59}"/>
              </a:ext>
            </a:extLst>
          </p:cNvPr>
          <p:cNvCxnSpPr>
            <a:cxnSpLocks/>
          </p:cNvCxnSpPr>
          <p:nvPr/>
        </p:nvCxnSpPr>
        <p:spPr>
          <a:xfrm flipV="1">
            <a:off x="9625267" y="1"/>
            <a:ext cx="2566733" cy="6790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Retângulo 25">
            <a:extLst>
              <a:ext uri="{FF2B5EF4-FFF2-40B4-BE49-F238E27FC236}">
                <a16:creationId xmlns:a16="http://schemas.microsoft.com/office/drawing/2014/main" id="{713843DA-D132-40AF-AD39-84A237F725B4}"/>
              </a:ext>
            </a:extLst>
          </p:cNvPr>
          <p:cNvSpPr/>
          <p:nvPr/>
        </p:nvSpPr>
        <p:spPr>
          <a:xfrm>
            <a:off x="3130139" y="2653314"/>
            <a:ext cx="6422936" cy="15729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E2584003-5F26-4852-8685-43C5C0869E94}"/>
              </a:ext>
            </a:extLst>
          </p:cNvPr>
          <p:cNvSpPr/>
          <p:nvPr/>
        </p:nvSpPr>
        <p:spPr>
          <a:xfrm>
            <a:off x="60353" y="3322466"/>
            <a:ext cx="2993584" cy="34454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3417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60352" y="2693990"/>
            <a:ext cx="12046733" cy="4073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B6D566-703E-4FE2-AB3E-60AA0360D867}"/>
              </a:ext>
            </a:extLst>
          </p:cNvPr>
          <p:cNvSpPr/>
          <p:nvPr/>
        </p:nvSpPr>
        <p:spPr>
          <a:xfrm>
            <a:off x="60353" y="736255"/>
            <a:ext cx="3001659" cy="1895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8516883" y="742644"/>
            <a:ext cx="3590202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1DCB5C8-C609-4A28-A21B-1A6C00380A34}"/>
              </a:ext>
            </a:extLst>
          </p:cNvPr>
          <p:cNvSpPr/>
          <p:nvPr/>
        </p:nvSpPr>
        <p:spPr>
          <a:xfrm>
            <a:off x="-11499" y="-9051"/>
            <a:ext cx="12203499" cy="683046"/>
          </a:xfrm>
          <a:prstGeom prst="rect">
            <a:avLst/>
          </a:prstGeom>
          <a:solidFill>
            <a:srgbClr val="0930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Paralelogramo 4">
            <a:extLst>
              <a:ext uri="{FF2B5EF4-FFF2-40B4-BE49-F238E27FC236}">
                <a16:creationId xmlns:a16="http://schemas.microsoft.com/office/drawing/2014/main" id="{E1BF6D89-FDB5-42F4-99F9-A94DA07A2695}"/>
              </a:ext>
            </a:extLst>
          </p:cNvPr>
          <p:cNvSpPr/>
          <p:nvPr/>
        </p:nvSpPr>
        <p:spPr>
          <a:xfrm>
            <a:off x="9070220" y="-17268"/>
            <a:ext cx="3877938" cy="683046"/>
          </a:xfrm>
          <a:prstGeom prst="parallelogram">
            <a:avLst>
              <a:gd name="adj" fmla="val 97581"/>
            </a:avLst>
          </a:prstGeom>
          <a:solidFill>
            <a:srgbClr val="0088CD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9CB8FD0-7AE0-47D5-9D8F-C970E7D0C0A9}"/>
              </a:ext>
            </a:extLst>
          </p:cNvPr>
          <p:cNvSpPr/>
          <p:nvPr/>
        </p:nvSpPr>
        <p:spPr>
          <a:xfrm>
            <a:off x="3116156" y="736255"/>
            <a:ext cx="5346583" cy="1895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E0EF8635-C3B2-40C7-BE97-96C647FC6E4F}"/>
              </a:ext>
            </a:extLst>
          </p:cNvPr>
          <p:cNvCxnSpPr>
            <a:cxnSpLocks/>
          </p:cNvCxnSpPr>
          <p:nvPr/>
        </p:nvCxnSpPr>
        <p:spPr>
          <a:xfrm flipH="1" flipV="1">
            <a:off x="-11499" y="-8053"/>
            <a:ext cx="566548" cy="67906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9B4AFC4-4B68-4165-9F67-5C03A5EF2E59}"/>
              </a:ext>
            </a:extLst>
          </p:cNvPr>
          <p:cNvCxnSpPr>
            <a:cxnSpLocks/>
          </p:cNvCxnSpPr>
          <p:nvPr/>
        </p:nvCxnSpPr>
        <p:spPr>
          <a:xfrm flipV="1">
            <a:off x="555049" y="-8052"/>
            <a:ext cx="2566733" cy="6790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822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73571" y="1226931"/>
            <a:ext cx="6747643" cy="1775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ECF67B6-7896-44DC-B1D6-15422D006BD7}"/>
              </a:ext>
            </a:extLst>
          </p:cNvPr>
          <p:cNvSpPr/>
          <p:nvPr/>
        </p:nvSpPr>
        <p:spPr>
          <a:xfrm>
            <a:off x="53719" y="3076393"/>
            <a:ext cx="6767496" cy="1800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6E1CA94-DA74-41EC-BE7C-9F7E952D7B2C}"/>
              </a:ext>
            </a:extLst>
          </p:cNvPr>
          <p:cNvSpPr/>
          <p:nvPr/>
        </p:nvSpPr>
        <p:spPr>
          <a:xfrm>
            <a:off x="53719" y="4950372"/>
            <a:ext cx="6767496" cy="180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8658564-01B8-4E14-A7E7-88A49015407F}"/>
              </a:ext>
            </a:extLst>
          </p:cNvPr>
          <p:cNvSpPr/>
          <p:nvPr/>
        </p:nvSpPr>
        <p:spPr>
          <a:xfrm>
            <a:off x="6935965" y="1226931"/>
            <a:ext cx="5202317" cy="26909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002AB09-6EAA-4A90-98B5-79BB05F001AF}"/>
              </a:ext>
            </a:extLst>
          </p:cNvPr>
          <p:cNvSpPr/>
          <p:nvPr/>
        </p:nvSpPr>
        <p:spPr>
          <a:xfrm>
            <a:off x="6935966" y="4059469"/>
            <a:ext cx="5202316" cy="26909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614AD4F-9DAC-003F-EB37-AE6557480DFD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  <a:alpha val="8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667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6059766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4" y="1163326"/>
            <a:ext cx="6059766" cy="28054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6165138" y="4034156"/>
            <a:ext cx="4217726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A1B5622-6910-EA46-7D96-91DFCD5516DF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839A6E4-2BC3-C973-5452-B3250A84E295}"/>
              </a:ext>
            </a:extLst>
          </p:cNvPr>
          <p:cNvSpPr/>
          <p:nvPr/>
        </p:nvSpPr>
        <p:spPr>
          <a:xfrm>
            <a:off x="6165137" y="1163326"/>
            <a:ext cx="4197749" cy="28054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3612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3" y="3052177"/>
            <a:ext cx="8166729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4" y="1274870"/>
            <a:ext cx="5174958" cy="17372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4203686"/>
            <a:ext cx="8166725" cy="25964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F45B278B-A812-E926-C777-DB65DFDB4561}"/>
              </a:ext>
            </a:extLst>
          </p:cNvPr>
          <p:cNvSpPr/>
          <p:nvPr/>
        </p:nvSpPr>
        <p:spPr>
          <a:xfrm>
            <a:off x="5250620" y="1274869"/>
            <a:ext cx="5122412" cy="17372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D5AAF55-3041-4D00-293B-6BD56B5D98A8}"/>
              </a:ext>
            </a:extLst>
          </p:cNvPr>
          <p:cNvSpPr/>
          <p:nvPr/>
        </p:nvSpPr>
        <p:spPr>
          <a:xfrm>
            <a:off x="8261949" y="3046058"/>
            <a:ext cx="2111083" cy="37540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67E4684-CC03-71B8-7B0C-C680D4D64A7C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089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274869"/>
            <a:ext cx="7820857" cy="3183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4515472"/>
            <a:ext cx="10336795" cy="2249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F45B278B-A812-E926-C777-DB65DFDB4561}"/>
              </a:ext>
            </a:extLst>
          </p:cNvPr>
          <p:cNvSpPr/>
          <p:nvPr/>
        </p:nvSpPr>
        <p:spPr>
          <a:xfrm>
            <a:off x="7916093" y="1274869"/>
            <a:ext cx="2456938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A38E56-2BAB-308C-66E1-207480EF15F3}"/>
              </a:ext>
            </a:extLst>
          </p:cNvPr>
          <p:cNvSpPr/>
          <p:nvPr/>
        </p:nvSpPr>
        <p:spPr>
          <a:xfrm>
            <a:off x="7916089" y="3348636"/>
            <a:ext cx="2456938" cy="1111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724350D-B55D-933B-C4A7-08C1C12A6EA3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107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171586"/>
            <a:ext cx="7791347" cy="2430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36232" y="3742660"/>
            <a:ext cx="12118035" cy="30238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A38E56-2BAB-308C-66E1-207480EF15F3}"/>
              </a:ext>
            </a:extLst>
          </p:cNvPr>
          <p:cNvSpPr/>
          <p:nvPr/>
        </p:nvSpPr>
        <p:spPr>
          <a:xfrm>
            <a:off x="7916080" y="1171586"/>
            <a:ext cx="4238187" cy="2430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A0EC021-D914-4392-507A-659EC52FA8E6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535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5075697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674364"/>
            <a:ext cx="10346632" cy="2294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5170924" y="4034156"/>
            <a:ext cx="5211940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9C99D8FA-49A3-3B65-E2C0-826C1BB75F4B}"/>
              </a:ext>
            </a:extLst>
          </p:cNvPr>
          <p:cNvSpPr/>
          <p:nvPr/>
        </p:nvSpPr>
        <p:spPr>
          <a:xfrm>
            <a:off x="36233" y="1163326"/>
            <a:ext cx="10346631" cy="4456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A9219472-DA16-723A-0FDD-70D8915F62B6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822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4F069DD2-FEF6-496D-9977-49F8058B4F86}"/>
              </a:ext>
            </a:extLst>
          </p:cNvPr>
          <p:cNvSpPr/>
          <p:nvPr/>
        </p:nvSpPr>
        <p:spPr>
          <a:xfrm>
            <a:off x="36234" y="4034156"/>
            <a:ext cx="5075697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A092A7-5B55-44D9-87C7-0B76F29BFF33}"/>
              </a:ext>
            </a:extLst>
          </p:cNvPr>
          <p:cNvSpPr/>
          <p:nvPr/>
        </p:nvSpPr>
        <p:spPr>
          <a:xfrm>
            <a:off x="36233" y="1674364"/>
            <a:ext cx="10346632" cy="2294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8B2CC0A-0072-7297-45D4-3170CB1716D6}"/>
              </a:ext>
            </a:extLst>
          </p:cNvPr>
          <p:cNvSpPr/>
          <p:nvPr/>
        </p:nvSpPr>
        <p:spPr>
          <a:xfrm>
            <a:off x="5170924" y="4034156"/>
            <a:ext cx="5211940" cy="273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61A5073-B7D6-D04B-9F37-AD71A06FA541}"/>
              </a:ext>
            </a:extLst>
          </p:cNvPr>
          <p:cNvSpPr/>
          <p:nvPr/>
        </p:nvSpPr>
        <p:spPr>
          <a:xfrm>
            <a:off x="10491019" y="5898838"/>
            <a:ext cx="1663252" cy="8657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9210314-6D31-FFC6-404D-3744852B4048}"/>
              </a:ext>
            </a:extLst>
          </p:cNvPr>
          <p:cNvSpPr/>
          <p:nvPr/>
        </p:nvSpPr>
        <p:spPr>
          <a:xfrm>
            <a:off x="10491019" y="4950539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994622C-7772-C64B-D980-A80CEC55AE86}"/>
              </a:ext>
            </a:extLst>
          </p:cNvPr>
          <p:cNvSpPr/>
          <p:nvPr/>
        </p:nvSpPr>
        <p:spPr>
          <a:xfrm>
            <a:off x="10491019" y="4034154"/>
            <a:ext cx="1663252" cy="864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ACC696F-A757-555B-9019-E0F678BB5290}"/>
              </a:ext>
            </a:extLst>
          </p:cNvPr>
          <p:cNvSpPr/>
          <p:nvPr/>
        </p:nvSpPr>
        <p:spPr>
          <a:xfrm>
            <a:off x="10491018" y="3046058"/>
            <a:ext cx="1663252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B287A4B-E926-C1A1-F0C1-78AF20F7863B}"/>
              </a:ext>
            </a:extLst>
          </p:cNvPr>
          <p:cNvSpPr/>
          <p:nvPr/>
        </p:nvSpPr>
        <p:spPr>
          <a:xfrm>
            <a:off x="10491017" y="2108801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BE82681-81A2-37F5-97A1-7572A302FB9D}"/>
              </a:ext>
            </a:extLst>
          </p:cNvPr>
          <p:cNvSpPr/>
          <p:nvPr/>
        </p:nvSpPr>
        <p:spPr>
          <a:xfrm>
            <a:off x="10491017" y="1163326"/>
            <a:ext cx="1663253" cy="903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9C99D8FA-49A3-3B65-E2C0-826C1BB75F4B}"/>
              </a:ext>
            </a:extLst>
          </p:cNvPr>
          <p:cNvSpPr/>
          <p:nvPr/>
        </p:nvSpPr>
        <p:spPr>
          <a:xfrm>
            <a:off x="36233" y="1163326"/>
            <a:ext cx="10346631" cy="4456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DB4C35F-2540-6D80-51DB-4D59A32C6D32}"/>
              </a:ext>
            </a:extLst>
          </p:cNvPr>
          <p:cNvCxnSpPr>
            <a:cxnSpLocks/>
          </p:cNvCxnSpPr>
          <p:nvPr/>
        </p:nvCxnSpPr>
        <p:spPr>
          <a:xfrm>
            <a:off x="10432025" y="1163326"/>
            <a:ext cx="0" cy="5648660"/>
          </a:xfrm>
          <a:prstGeom prst="line">
            <a:avLst/>
          </a:prstGeom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4EC01163-527F-E14C-D672-9FE36657B31E}"/>
              </a:ext>
            </a:extLst>
          </p:cNvPr>
          <p:cNvSpPr/>
          <p:nvPr/>
        </p:nvSpPr>
        <p:spPr>
          <a:xfrm>
            <a:off x="0" y="-9632"/>
            <a:ext cx="12192000" cy="10406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0447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F9D56413-0524-B4CD-C221-311064A89575}"/>
              </a:ext>
            </a:extLst>
          </p:cNvPr>
          <p:cNvSpPr/>
          <p:nvPr/>
        </p:nvSpPr>
        <p:spPr>
          <a:xfrm>
            <a:off x="-1" y="-9633"/>
            <a:ext cx="12192000" cy="1040651"/>
          </a:xfrm>
          <a:prstGeom prst="rect">
            <a:avLst/>
          </a:prstGeom>
          <a:solidFill>
            <a:srgbClr val="B4000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014A5B5-1E18-F723-77DD-EA05F155AC51}"/>
              </a:ext>
            </a:extLst>
          </p:cNvPr>
          <p:cNvSpPr/>
          <p:nvPr/>
        </p:nvSpPr>
        <p:spPr>
          <a:xfrm>
            <a:off x="36234" y="1088793"/>
            <a:ext cx="3624362" cy="24174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E6EFD74-FDD7-CCAE-F08F-24089972F11F}"/>
              </a:ext>
            </a:extLst>
          </p:cNvPr>
          <p:cNvSpPr/>
          <p:nvPr/>
        </p:nvSpPr>
        <p:spPr>
          <a:xfrm>
            <a:off x="7985155" y="1085098"/>
            <a:ext cx="4170609" cy="24211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16A5805-FE85-7DD6-3128-B490D1B4DA73}"/>
              </a:ext>
            </a:extLst>
          </p:cNvPr>
          <p:cNvSpPr/>
          <p:nvPr/>
        </p:nvSpPr>
        <p:spPr>
          <a:xfrm>
            <a:off x="3737571" y="1088792"/>
            <a:ext cx="4170609" cy="24174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39F4E17-40F4-3977-33AE-AF967E1DBE42}"/>
              </a:ext>
            </a:extLst>
          </p:cNvPr>
          <p:cNvSpPr/>
          <p:nvPr/>
        </p:nvSpPr>
        <p:spPr>
          <a:xfrm>
            <a:off x="36234" y="3560282"/>
            <a:ext cx="12119530" cy="32043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FF5C674C-B07F-E219-26EE-7B6D6A7E05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135801" y="19941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088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DB15F478-2E69-4ADB-91B5-A2E5CE3B6D8C}"/>
              </a:ext>
            </a:extLst>
          </p:cNvPr>
          <p:cNvSpPr/>
          <p:nvPr/>
        </p:nvSpPr>
        <p:spPr>
          <a:xfrm>
            <a:off x="187" y="-12"/>
            <a:ext cx="12191813" cy="6858011"/>
          </a:xfrm>
          <a:prstGeom prst="roundRect">
            <a:avLst>
              <a:gd name="adj" fmla="val 0"/>
            </a:avLst>
          </a:prstGeom>
          <a:solidFill>
            <a:srgbClr val="1D2245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98BC2A8-2EAE-4908-98DA-D98AD28434F9}"/>
              </a:ext>
            </a:extLst>
          </p:cNvPr>
          <p:cNvSpPr/>
          <p:nvPr/>
        </p:nvSpPr>
        <p:spPr>
          <a:xfrm>
            <a:off x="8417072" y="550580"/>
            <a:ext cx="3551473" cy="6100047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020FA3DA-D5D5-49BF-93C7-33BE60D6B9BD}"/>
              </a:ext>
            </a:extLst>
          </p:cNvPr>
          <p:cNvSpPr/>
          <p:nvPr/>
        </p:nvSpPr>
        <p:spPr>
          <a:xfrm>
            <a:off x="223455" y="4110526"/>
            <a:ext cx="4148125" cy="2528195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49999907-C088-4E5D-90C5-C39D67523CAE}"/>
              </a:ext>
            </a:extLst>
          </p:cNvPr>
          <p:cNvSpPr/>
          <p:nvPr/>
        </p:nvSpPr>
        <p:spPr>
          <a:xfrm>
            <a:off x="223455" y="1725621"/>
            <a:ext cx="7953077" cy="2189440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76DA8729-9E5D-4DBB-AF87-8ECB08933703}"/>
              </a:ext>
            </a:extLst>
          </p:cNvPr>
          <p:cNvSpPr/>
          <p:nvPr/>
        </p:nvSpPr>
        <p:spPr>
          <a:xfrm>
            <a:off x="4625059" y="4122432"/>
            <a:ext cx="3551473" cy="2528195"/>
          </a:xfrm>
          <a:prstGeom prst="roundRect">
            <a:avLst>
              <a:gd name="adj" fmla="val 0"/>
            </a:avLst>
          </a:prstGeom>
          <a:solidFill>
            <a:srgbClr val="2E335E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71B0AF95-A3C2-4E8F-A308-25CF74999B18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7030A0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069CEBE0-6F0D-4447-A85B-E781224710B5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chemeClr val="accent3">
                  <a:lumMod val="75000"/>
                </a:schemeClr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7D735DA1-3FDF-40D9-817F-68031FCC19F0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58907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DB15F478-2E69-4ADB-91B5-A2E5CE3B6D8C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53964D13-D199-41E4-A3C7-DC9A188A4880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2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343C6AFE-E12B-412E-A9F0-C3909480E4B9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98BC2A8-2EAE-4908-98DA-D98AD28434F9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rgbClr val="212F60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BB163D6F-9F7A-4A93-8B82-96C3B86D07D9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192FECEF-5C51-47CB-882D-EDEF2A5DD820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4482C3F6-6FF2-478B-8709-43AC64EBB8ED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7030A0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2A9E8552-CE22-4514-B66A-F66B17B0EAF1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chemeClr val="accent3">
                  <a:lumMod val="75000"/>
                </a:schemeClr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C5851C16-ED80-4D70-861F-85AD3EA3505E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3000">
                <a:srgbClr val="000E26"/>
              </a:gs>
              <a:gs pos="100000">
                <a:srgbClr val="1F4893"/>
              </a:gs>
            </a:gsLst>
            <a:lin ang="19200000" scaled="0"/>
            <a:tileRect/>
          </a:gra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08563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1073F-1BE6-9494-F16D-21ABB232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608572FD-571F-70EA-0B78-6E07D7EAAF54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F9CCFE7E-A821-052B-EEB6-84D41756FD41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D3A592B7-4C0C-7DDE-B3F6-7766F27E15AC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FE3F1DDF-C344-A62B-E93E-A49B396DB2DB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48DF89F2-CB7A-0DA1-AEAE-0ACF96360AB9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AED3EF75-8746-139A-1336-09AFA99F16B2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CD5A4D60-81DD-D4E8-7075-E540AF85296D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6A693463-EDB3-C968-661F-FF79284DAE92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65015D12-2321-11FA-B334-3A875050A81C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E2A69021-FB50-935E-22C4-9D32F7660A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59601" y="5971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10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40D68-8475-7E74-47CA-D81E81F32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5489361F-7573-7B07-EDB7-A3ED2EADCE9B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8417DC27-7105-06CF-0C56-7F7BBC059890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C4F30B0E-3CF7-A480-051F-043138EDE846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4AF59B29-A372-F8F5-00CD-22E3AC66BC45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3EF911D3-E329-0599-3E6F-5BDD2F16A70C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408EA55F-052A-7542-4B1B-F08A1DDABA8E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17B58029-2C3C-B2A5-12CB-E86E23AB2AB5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425BF629-97C7-756F-4791-9832198997B7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D0E23925-7F94-9F73-5A3F-C12DA6B8F735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90632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CC3F4-DAB7-114C-3F8B-BABEA8694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1205158A-779B-B6F8-DB92-DC85256CE649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C4FED6AC-4673-718B-D069-3D9AC4AEAFC6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89F03F6D-1F73-312B-0CB4-A23CAF5C6417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9166F11A-8815-F369-647C-66B74801431D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E2CFB59E-7290-DD3B-24AC-DA3744850012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3479AF37-2CDC-3C6B-1A53-25FC0700FCEA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60DDEE2F-F84B-A893-1304-C8871B982B7A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6D335B9A-0DD6-6023-9C08-8FDC2FD2CB75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4574A3BF-7D7C-FEA7-45D3-D3215DE2C6B9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570730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9AAEB-A19C-72EE-1AB9-FC3486F7E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4A4A65CA-6AFC-7621-2801-AD1ABAB77042}"/>
              </a:ext>
            </a:extLst>
          </p:cNvPr>
          <p:cNvSpPr/>
          <p:nvPr/>
        </p:nvSpPr>
        <p:spPr>
          <a:xfrm>
            <a:off x="187" y="0"/>
            <a:ext cx="12191813" cy="6857999"/>
          </a:xfrm>
          <a:prstGeom prst="roundRect">
            <a:avLst>
              <a:gd name="adj" fmla="val 0"/>
            </a:avLst>
          </a:prstGeom>
          <a:solidFill>
            <a:srgbClr val="F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tângulo: Cantos Superiores Arredondados 35">
            <a:extLst>
              <a:ext uri="{FF2B5EF4-FFF2-40B4-BE49-F238E27FC236}">
                <a16:creationId xmlns:a16="http://schemas.microsoft.com/office/drawing/2014/main" id="{53CA9BC2-FE82-C2C8-DCD9-85BB5AEF429C}"/>
              </a:ext>
            </a:extLst>
          </p:cNvPr>
          <p:cNvSpPr/>
          <p:nvPr/>
        </p:nvSpPr>
        <p:spPr>
          <a:xfrm>
            <a:off x="0" y="0"/>
            <a:ext cx="12191812" cy="12233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7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6DD31567-33B6-D252-2965-62E3D241CBA7}"/>
              </a:ext>
            </a:extLst>
          </p:cNvPr>
          <p:cNvSpPr/>
          <p:nvPr/>
        </p:nvSpPr>
        <p:spPr>
          <a:xfrm>
            <a:off x="135802" y="1695129"/>
            <a:ext cx="8040730" cy="22199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03B3F73A-0734-CA8E-DD2D-4AC4E1FB7B28}"/>
              </a:ext>
            </a:extLst>
          </p:cNvPr>
          <p:cNvSpPr/>
          <p:nvPr/>
        </p:nvSpPr>
        <p:spPr>
          <a:xfrm>
            <a:off x="8417073" y="550580"/>
            <a:ext cx="3538534" cy="6088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124" cap="flat">
            <a:noFill/>
            <a:prstDash val="solid"/>
            <a:miter/>
          </a:ln>
          <a:effectLst>
            <a:outerShdw blurRad="139700" dist="88900" dir="2700000" algn="tl" rotWithShape="0">
              <a:schemeClr val="tx1">
                <a:alpha val="50000"/>
              </a:schemeClr>
            </a:outerShdw>
          </a:effectLst>
        </p:spPr>
        <p:txBody>
          <a:bodyPr rtlCol="0" anchor="ctr"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9C1989B4-61E3-C4C8-A856-42E9C607FC89}"/>
              </a:ext>
            </a:extLst>
          </p:cNvPr>
          <p:cNvSpPr/>
          <p:nvPr/>
        </p:nvSpPr>
        <p:spPr>
          <a:xfrm>
            <a:off x="135802" y="4110526"/>
            <a:ext cx="4235778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63D2947C-CA8C-24F2-CBA1-753DEC895FE7}"/>
              </a:ext>
            </a:extLst>
          </p:cNvPr>
          <p:cNvSpPr/>
          <p:nvPr/>
        </p:nvSpPr>
        <p:spPr>
          <a:xfrm>
            <a:off x="4507195" y="4122432"/>
            <a:ext cx="3669337" cy="25281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BE085994-9209-91BE-C7BF-0771EF81A661}"/>
              </a:ext>
            </a:extLst>
          </p:cNvPr>
          <p:cNvSpPr/>
          <p:nvPr/>
        </p:nvSpPr>
        <p:spPr>
          <a:xfrm>
            <a:off x="833048" y="522561"/>
            <a:ext cx="2248108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E8635B37-D426-D1D0-6159-BDE7DCF72976}"/>
              </a:ext>
            </a:extLst>
          </p:cNvPr>
          <p:cNvSpPr/>
          <p:nvPr/>
        </p:nvSpPr>
        <p:spPr>
          <a:xfrm>
            <a:off x="3375014" y="520089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B1CBF468-5744-160F-F89A-9CFE12193D06}"/>
              </a:ext>
            </a:extLst>
          </p:cNvPr>
          <p:cNvSpPr/>
          <p:nvPr/>
        </p:nvSpPr>
        <p:spPr>
          <a:xfrm>
            <a:off x="5925363" y="550580"/>
            <a:ext cx="2251169" cy="9787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srgbClr val="1C262D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222578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880000" y="1268229"/>
            <a:ext cx="4352546" cy="2861113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8" y="4219199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" y="1322690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00" y="1322690"/>
            <a:ext cx="216000" cy="216000"/>
          </a:xfrm>
          <a:prstGeom prst="rect">
            <a:avLst/>
          </a:prstGeom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2569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rgbClr val="3031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22000">
                <a:srgbClr val="F9E499"/>
              </a:gs>
              <a:gs pos="78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971964" y="1393756"/>
            <a:ext cx="4097788" cy="2849550"/>
          </a:xfrm>
          <a:prstGeom prst="snip1Rect">
            <a:avLst>
              <a:gd name="adj" fmla="val 9081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115755" y="1393755"/>
            <a:ext cx="5725484" cy="2849549"/>
          </a:xfrm>
          <a:prstGeom prst="snip1Rect">
            <a:avLst>
              <a:gd name="adj" fmla="val 5154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115754" y="4424310"/>
            <a:ext cx="9953997" cy="2292176"/>
          </a:xfrm>
          <a:prstGeom prst="snip1Rect">
            <a:avLst>
              <a:gd name="adj" fmla="val 5298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00480" y="1393755"/>
            <a:ext cx="1804941" cy="969224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14" y="4550352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9" y="1475807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626" y="1475807"/>
            <a:ext cx="216000" cy="216000"/>
          </a:xfrm>
          <a:prstGeom prst="rect">
            <a:avLst/>
          </a:prstGeom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83274"/>
            <a:ext cx="12014362" cy="389627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Único Canto Recortado 2">
            <a:extLst>
              <a:ext uri="{FF2B5EF4-FFF2-40B4-BE49-F238E27FC236}">
                <a16:creationId xmlns:a16="http://schemas.microsoft.com/office/drawing/2014/main" id="{BBCC639C-A861-4F68-4990-67B0245A0CDE}"/>
              </a:ext>
            </a:extLst>
          </p:cNvPr>
          <p:cNvSpPr/>
          <p:nvPr/>
        </p:nvSpPr>
        <p:spPr>
          <a:xfrm>
            <a:off x="10200479" y="2446916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94954332-BAAF-E05B-B5AD-F47056CDB6BC}"/>
              </a:ext>
            </a:extLst>
          </p:cNvPr>
          <p:cNvSpPr/>
          <p:nvPr/>
        </p:nvSpPr>
        <p:spPr>
          <a:xfrm>
            <a:off x="10200478" y="3549217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Único Canto Recortado 9">
            <a:extLst>
              <a:ext uri="{FF2B5EF4-FFF2-40B4-BE49-F238E27FC236}">
                <a16:creationId xmlns:a16="http://schemas.microsoft.com/office/drawing/2014/main" id="{B5046C3B-3448-06C4-DB9D-60ED0DF5EA0C}"/>
              </a:ext>
            </a:extLst>
          </p:cNvPr>
          <p:cNvSpPr/>
          <p:nvPr/>
        </p:nvSpPr>
        <p:spPr>
          <a:xfrm>
            <a:off x="10200477" y="4630279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3B492BFF-E812-189E-99C9-45A4F99A69A5}"/>
              </a:ext>
            </a:extLst>
          </p:cNvPr>
          <p:cNvSpPr/>
          <p:nvPr/>
        </p:nvSpPr>
        <p:spPr>
          <a:xfrm>
            <a:off x="10200476" y="5715351"/>
            <a:ext cx="1804941" cy="1001135"/>
          </a:xfrm>
          <a:prstGeom prst="snip1Rect">
            <a:avLst>
              <a:gd name="adj" fmla="val 0"/>
            </a:avLst>
          </a:prstGeom>
          <a:solidFill>
            <a:srgbClr val="25272C"/>
          </a:solidFill>
          <a:ln>
            <a:noFill/>
          </a:ln>
          <a:effectLst>
            <a:outerShdw blurRad="50800" dist="38100" dir="2700000" algn="tl" rotWithShape="0">
              <a:srgbClr val="25272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0649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tângulo: Único Canto Recortado 2">
            <a:extLst>
              <a:ext uri="{FF2B5EF4-FFF2-40B4-BE49-F238E27FC236}">
                <a16:creationId xmlns:a16="http://schemas.microsoft.com/office/drawing/2014/main" id="{DF96628F-7355-B25F-9F2C-B9358BEE5EDF}"/>
              </a:ext>
            </a:extLst>
          </p:cNvPr>
          <p:cNvSpPr/>
          <p:nvPr/>
        </p:nvSpPr>
        <p:spPr>
          <a:xfrm rot="10800000">
            <a:off x="5875233" y="1274009"/>
            <a:ext cx="4357312" cy="2849549"/>
          </a:xfrm>
          <a:prstGeom prst="snip1Rect">
            <a:avLst>
              <a:gd name="adj" fmla="val 5154"/>
            </a:avLst>
          </a:prstGeom>
          <a:solidFill>
            <a:srgbClr val="262D4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148286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B346D353-A0D5-8230-D172-0A33EBB6BF7E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gradFill flip="none" rotWithShape="1">
            <a:gsLst>
              <a:gs pos="40000">
                <a:srgbClr val="F9E499"/>
              </a:gs>
              <a:gs pos="99000">
                <a:srgbClr val="F2CB1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87673BEA-F6C1-1A78-BBBA-C815EF7118DC}"/>
              </a:ext>
            </a:extLst>
          </p:cNvPr>
          <p:cNvSpPr/>
          <p:nvPr/>
        </p:nvSpPr>
        <p:spPr>
          <a:xfrm rot="10800000">
            <a:off x="33991" y="839731"/>
            <a:ext cx="12107962" cy="389627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2FCC8464-A604-8222-6B91-3C7EF0CA26C4}"/>
              </a:ext>
            </a:extLst>
          </p:cNvPr>
          <p:cNvSpPr/>
          <p:nvPr/>
        </p:nvSpPr>
        <p:spPr>
          <a:xfrm rot="10800000">
            <a:off x="33992" y="1274010"/>
            <a:ext cx="5807250" cy="2849549"/>
          </a:xfrm>
          <a:prstGeom prst="snip1Rect">
            <a:avLst>
              <a:gd name="adj" fmla="val 5154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1140629A-AEA1-A3FE-78A9-8AD954F4E8DF}"/>
              </a:ext>
            </a:extLst>
          </p:cNvPr>
          <p:cNvSpPr/>
          <p:nvPr/>
        </p:nvSpPr>
        <p:spPr>
          <a:xfrm>
            <a:off x="5880000" y="1268229"/>
            <a:ext cx="4352546" cy="2861113"/>
          </a:xfrm>
          <a:prstGeom prst="snip1Rect">
            <a:avLst>
              <a:gd name="adj" fmla="val 9081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tângulo: Único Canto Recortado 9">
            <a:extLst>
              <a:ext uri="{FF2B5EF4-FFF2-40B4-BE49-F238E27FC236}">
                <a16:creationId xmlns:a16="http://schemas.microsoft.com/office/drawing/2014/main" id="{E6D974F0-5F86-F1DE-80CF-D7F4C654EF31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tângulo: Único Canto Recortado 10">
            <a:extLst>
              <a:ext uri="{FF2B5EF4-FFF2-40B4-BE49-F238E27FC236}">
                <a16:creationId xmlns:a16="http://schemas.microsoft.com/office/drawing/2014/main" id="{63056C75-D7CB-9844-A569-6EC44A36BBF7}"/>
              </a:ext>
            </a:extLst>
          </p:cNvPr>
          <p:cNvSpPr/>
          <p:nvPr/>
        </p:nvSpPr>
        <p:spPr>
          <a:xfrm>
            <a:off x="10271302" y="1268229"/>
            <a:ext cx="1886705" cy="1001135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tângulo: Único Canto Recortado 20">
            <a:extLst>
              <a:ext uri="{FF2B5EF4-FFF2-40B4-BE49-F238E27FC236}">
                <a16:creationId xmlns:a16="http://schemas.microsoft.com/office/drawing/2014/main" id="{29BE85E8-B4DF-9E31-4543-FCA3DF835A39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tângulo: Único Canto Recortado 21">
            <a:extLst>
              <a:ext uri="{FF2B5EF4-FFF2-40B4-BE49-F238E27FC236}">
                <a16:creationId xmlns:a16="http://schemas.microsoft.com/office/drawing/2014/main" id="{6694D808-E978-F18B-84C2-5B5809BBD1C0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tângulo: Único Canto Recortado 22">
            <a:extLst>
              <a:ext uri="{FF2B5EF4-FFF2-40B4-BE49-F238E27FC236}">
                <a16:creationId xmlns:a16="http://schemas.microsoft.com/office/drawing/2014/main" id="{520C536F-53B0-5186-D2F8-1491A65B94B5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tângulo: Único Canto Recortado 23">
            <a:extLst>
              <a:ext uri="{FF2B5EF4-FFF2-40B4-BE49-F238E27FC236}">
                <a16:creationId xmlns:a16="http://schemas.microsoft.com/office/drawing/2014/main" id="{C0FCBBCC-36C9-163D-52E7-BEA18C92A7D6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solidFill>
            <a:srgbClr val="1517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98959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2" y="38199"/>
            <a:ext cx="12075861" cy="761456"/>
          </a:xfrm>
          <a:prstGeom prst="snip1Rect">
            <a:avLst>
              <a:gd name="adj" fmla="val 32160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6455348" y="1268229"/>
            <a:ext cx="3777198" cy="2861113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33991" y="1274009"/>
            <a:ext cx="6351845" cy="2849549"/>
          </a:xfrm>
          <a:prstGeom prst="snip1Rect">
            <a:avLst>
              <a:gd name="adj" fmla="val 5154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 flipH="1">
            <a:off x="43570" y="4155440"/>
            <a:ext cx="10188975" cy="2664361"/>
          </a:xfrm>
          <a:prstGeom prst="snip1Rect">
            <a:avLst>
              <a:gd name="adj" fmla="val 5298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Único Canto Recortado 3">
            <a:extLst>
              <a:ext uri="{FF2B5EF4-FFF2-40B4-BE49-F238E27FC236}">
                <a16:creationId xmlns:a16="http://schemas.microsoft.com/office/drawing/2014/main" id="{FC2710D3-A638-E34C-2685-DA0068C762A8}"/>
              </a:ext>
            </a:extLst>
          </p:cNvPr>
          <p:cNvSpPr/>
          <p:nvPr/>
        </p:nvSpPr>
        <p:spPr>
          <a:xfrm>
            <a:off x="10271302" y="1518369"/>
            <a:ext cx="1886705" cy="750995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Único Canto Recortado 14">
            <a:extLst>
              <a:ext uri="{FF2B5EF4-FFF2-40B4-BE49-F238E27FC236}">
                <a16:creationId xmlns:a16="http://schemas.microsoft.com/office/drawing/2014/main" id="{F21E74C1-D442-ADF0-0FF4-650F7EB79866}"/>
              </a:ext>
            </a:extLst>
          </p:cNvPr>
          <p:cNvSpPr/>
          <p:nvPr/>
        </p:nvSpPr>
        <p:spPr>
          <a:xfrm>
            <a:off x="10271301" y="5736567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Único Canto Recortado 15">
            <a:extLst>
              <a:ext uri="{FF2B5EF4-FFF2-40B4-BE49-F238E27FC236}">
                <a16:creationId xmlns:a16="http://schemas.microsoft.com/office/drawing/2014/main" id="{5032A03B-8C9E-4588-837E-9B718710C881}"/>
              </a:ext>
            </a:extLst>
          </p:cNvPr>
          <p:cNvSpPr/>
          <p:nvPr/>
        </p:nvSpPr>
        <p:spPr>
          <a:xfrm>
            <a:off x="10271301" y="4608956"/>
            <a:ext cx="1870653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Único Canto Recortado 16">
            <a:extLst>
              <a:ext uri="{FF2B5EF4-FFF2-40B4-BE49-F238E27FC236}">
                <a16:creationId xmlns:a16="http://schemas.microsoft.com/office/drawing/2014/main" id="{3B6F806E-066A-033D-3B00-D9FCFF6866A4}"/>
              </a:ext>
            </a:extLst>
          </p:cNvPr>
          <p:cNvSpPr/>
          <p:nvPr/>
        </p:nvSpPr>
        <p:spPr>
          <a:xfrm>
            <a:off x="10271301" y="3478790"/>
            <a:ext cx="1886705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Único Canto Recortado 17">
            <a:extLst>
              <a:ext uri="{FF2B5EF4-FFF2-40B4-BE49-F238E27FC236}">
                <a16:creationId xmlns:a16="http://schemas.microsoft.com/office/drawing/2014/main" id="{BDBD9A7A-DBD5-8CCB-3B8A-1B7880D2212A}"/>
              </a:ext>
            </a:extLst>
          </p:cNvPr>
          <p:cNvSpPr/>
          <p:nvPr/>
        </p:nvSpPr>
        <p:spPr>
          <a:xfrm>
            <a:off x="10271303" y="2335400"/>
            <a:ext cx="1886704" cy="1064130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FE4F427D-F829-40C4-BE44-FB6472B16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8" y="4219199"/>
            <a:ext cx="208883" cy="2160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031B16A8-47AE-49E8-A43F-EA1AB98E1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" y="1322690"/>
            <a:ext cx="270398" cy="216000"/>
          </a:xfrm>
          <a:prstGeom prst="rect">
            <a:avLst/>
          </a:prstGeom>
        </p:spPr>
      </p:pic>
      <p:pic>
        <p:nvPicPr>
          <p:cNvPr id="22" name="Imagem 21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67DCB58-D2DE-24CA-38CB-C445B4546D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49" y="1322690"/>
            <a:ext cx="216000" cy="2160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7636CBD5-0BD3-87FE-B9C7-5C2A7CCB03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0" y="64832"/>
            <a:ext cx="677147" cy="677147"/>
          </a:xfrm>
          <a:prstGeom prst="rect">
            <a:avLst/>
          </a:prstGeom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</p:pic>
      <p:sp>
        <p:nvSpPr>
          <p:cNvPr id="25" name="Retângulo: Único Canto Recortado 24">
            <a:extLst>
              <a:ext uri="{FF2B5EF4-FFF2-40B4-BE49-F238E27FC236}">
                <a16:creationId xmlns:a16="http://schemas.microsoft.com/office/drawing/2014/main" id="{8FA975C2-EF6A-D699-1934-C559DE653D4C}"/>
              </a:ext>
            </a:extLst>
          </p:cNvPr>
          <p:cNvSpPr/>
          <p:nvPr/>
        </p:nvSpPr>
        <p:spPr>
          <a:xfrm rot="10800000">
            <a:off x="33991" y="839732"/>
            <a:ext cx="10198554" cy="389627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: Único Canto Recortado 26">
            <a:extLst>
              <a:ext uri="{FF2B5EF4-FFF2-40B4-BE49-F238E27FC236}">
                <a16:creationId xmlns:a16="http://schemas.microsoft.com/office/drawing/2014/main" id="{08327E4D-A882-E638-7D0A-6FE73325D4D1}"/>
              </a:ext>
            </a:extLst>
          </p:cNvPr>
          <p:cNvSpPr/>
          <p:nvPr/>
        </p:nvSpPr>
        <p:spPr>
          <a:xfrm>
            <a:off x="11246786" y="669697"/>
            <a:ext cx="905974" cy="785191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sx="95000" sy="95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Único Canto Recortado 27">
            <a:extLst>
              <a:ext uri="{FF2B5EF4-FFF2-40B4-BE49-F238E27FC236}">
                <a16:creationId xmlns:a16="http://schemas.microsoft.com/office/drawing/2014/main" id="{3978EB17-F8DD-4882-5658-3226274E15C6}"/>
              </a:ext>
            </a:extLst>
          </p:cNvPr>
          <p:cNvSpPr/>
          <p:nvPr/>
        </p:nvSpPr>
        <p:spPr>
          <a:xfrm>
            <a:off x="10271301" y="669697"/>
            <a:ext cx="905974" cy="785191"/>
          </a:xfrm>
          <a:prstGeom prst="snip1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sx="95000" sy="95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2621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3">
            <a:extLst>
              <a:ext uri="{FF2B5EF4-FFF2-40B4-BE49-F238E27FC236}">
                <a16:creationId xmlns:a16="http://schemas.microsoft.com/office/drawing/2014/main" id="{95E963CA-5AFA-4BDB-BCDE-FEAB56C51653}"/>
              </a:ext>
            </a:extLst>
          </p:cNvPr>
          <p:cNvSpPr/>
          <p:nvPr/>
        </p:nvSpPr>
        <p:spPr>
          <a:xfrm>
            <a:off x="0" y="0"/>
            <a:ext cx="12196761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Recortado 1">
            <a:extLst>
              <a:ext uri="{FF2B5EF4-FFF2-40B4-BE49-F238E27FC236}">
                <a16:creationId xmlns:a16="http://schemas.microsoft.com/office/drawing/2014/main" id="{85A6FAF7-35D4-F6CB-1A7E-B1B432832414}"/>
              </a:ext>
            </a:extLst>
          </p:cNvPr>
          <p:cNvSpPr/>
          <p:nvPr/>
        </p:nvSpPr>
        <p:spPr>
          <a:xfrm rot="10800000">
            <a:off x="66095" y="38199"/>
            <a:ext cx="12012893" cy="782198"/>
          </a:xfrm>
          <a:prstGeom prst="snip1Rect">
            <a:avLst>
              <a:gd name="adj" fmla="val 32160"/>
            </a:avLst>
          </a:prstGeom>
          <a:solidFill>
            <a:srgbClr val="8A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Único Canto Recortado 4">
            <a:extLst>
              <a:ext uri="{FF2B5EF4-FFF2-40B4-BE49-F238E27FC236}">
                <a16:creationId xmlns:a16="http://schemas.microsoft.com/office/drawing/2014/main" id="{993ACACD-E747-F1CE-3A15-F553157FF140}"/>
              </a:ext>
            </a:extLst>
          </p:cNvPr>
          <p:cNvSpPr/>
          <p:nvPr/>
        </p:nvSpPr>
        <p:spPr>
          <a:xfrm>
            <a:off x="5588150" y="858596"/>
            <a:ext cx="6537755" cy="3014875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Único Canto Recortado 6">
            <a:extLst>
              <a:ext uri="{FF2B5EF4-FFF2-40B4-BE49-F238E27FC236}">
                <a16:creationId xmlns:a16="http://schemas.microsoft.com/office/drawing/2014/main" id="{D0C0D5CB-AE35-95E0-F9D1-47ADBB7E26B7}"/>
              </a:ext>
            </a:extLst>
          </p:cNvPr>
          <p:cNvSpPr/>
          <p:nvPr/>
        </p:nvSpPr>
        <p:spPr>
          <a:xfrm rot="10800000">
            <a:off x="94376" y="858595"/>
            <a:ext cx="5422915" cy="5931022"/>
          </a:xfrm>
          <a:prstGeom prst="snip1Rect">
            <a:avLst>
              <a:gd name="adj" fmla="val 429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Único Canto Recortado 5">
            <a:extLst>
              <a:ext uri="{FF2B5EF4-FFF2-40B4-BE49-F238E27FC236}">
                <a16:creationId xmlns:a16="http://schemas.microsoft.com/office/drawing/2014/main" id="{9820D175-4420-488D-149C-9C6411FA42F3}"/>
              </a:ext>
            </a:extLst>
          </p:cNvPr>
          <p:cNvSpPr/>
          <p:nvPr/>
        </p:nvSpPr>
        <p:spPr>
          <a:xfrm>
            <a:off x="5588150" y="3938851"/>
            <a:ext cx="6549725" cy="2850767"/>
          </a:xfrm>
          <a:prstGeom prst="snip1Rect">
            <a:avLst>
              <a:gd name="adj" fmla="val 908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Único Canto Recortado 7">
            <a:extLst>
              <a:ext uri="{FF2B5EF4-FFF2-40B4-BE49-F238E27FC236}">
                <a16:creationId xmlns:a16="http://schemas.microsoft.com/office/drawing/2014/main" id="{44E57552-9788-0588-BFF3-5A6EE790F977}"/>
              </a:ext>
            </a:extLst>
          </p:cNvPr>
          <p:cNvSpPr/>
          <p:nvPr/>
        </p:nvSpPr>
        <p:spPr>
          <a:xfrm rot="10800000">
            <a:off x="2103522" y="3943899"/>
            <a:ext cx="3329612" cy="2656076"/>
          </a:xfrm>
          <a:prstGeom prst="snip1Rect">
            <a:avLst>
              <a:gd name="adj" fmla="val 8212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Único Canto Recortado 8">
            <a:extLst>
              <a:ext uri="{FF2B5EF4-FFF2-40B4-BE49-F238E27FC236}">
                <a16:creationId xmlns:a16="http://schemas.microsoft.com/office/drawing/2014/main" id="{7CDE6C11-CC12-5ADE-6091-1F6612CE3073}"/>
              </a:ext>
            </a:extLst>
          </p:cNvPr>
          <p:cNvSpPr/>
          <p:nvPr/>
        </p:nvSpPr>
        <p:spPr>
          <a:xfrm rot="10800000" flipH="1">
            <a:off x="213064" y="3938848"/>
            <a:ext cx="1798818" cy="2661127"/>
          </a:xfrm>
          <a:prstGeom prst="snip1Rect">
            <a:avLst>
              <a:gd name="adj" fmla="val 12979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Espaço Reservado para Conteúdo 4" descr="Ícone&#10;&#10;Descrição gerada automaticamente">
            <a:extLst>
              <a:ext uri="{FF2B5EF4-FFF2-40B4-BE49-F238E27FC236}">
                <a16:creationId xmlns:a16="http://schemas.microsoft.com/office/drawing/2014/main" id="{42ADF86E-EC03-AE73-2C9A-138F3CEEF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4" y="68383"/>
            <a:ext cx="752015" cy="7520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1562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3303916"/>
            <a:ext cx="3404559" cy="323490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DACB2CC-53A3-663F-F566-29BDAB0EC36A}"/>
              </a:ext>
            </a:extLst>
          </p:cNvPr>
          <p:cNvSpPr/>
          <p:nvPr/>
        </p:nvSpPr>
        <p:spPr>
          <a:xfrm>
            <a:off x="4399472" y="3303916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8"/>
            <a:ext cx="3404560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3700732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11CB4C6-214F-0441-FF38-0A361DB56A52}"/>
              </a:ext>
            </a:extLst>
          </p:cNvPr>
          <p:cNvSpPr/>
          <p:nvPr/>
        </p:nvSpPr>
        <p:spPr>
          <a:xfrm>
            <a:off x="8281358" y="319178"/>
            <a:ext cx="3700732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E9015E7-6618-8D44-C65D-D77E76FB0958}"/>
              </a:ext>
            </a:extLst>
          </p:cNvPr>
          <p:cNvSpPr/>
          <p:nvPr/>
        </p:nvSpPr>
        <p:spPr>
          <a:xfrm>
            <a:off x="1006414" y="1089498"/>
            <a:ext cx="1357223" cy="79105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5B24C0E-5EE3-F698-BEA7-0E873DE61676}"/>
              </a:ext>
            </a:extLst>
          </p:cNvPr>
          <p:cNvSpPr/>
          <p:nvPr/>
        </p:nvSpPr>
        <p:spPr>
          <a:xfrm>
            <a:off x="2639682" y="1089498"/>
            <a:ext cx="1357223" cy="791058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711C65F-83B6-6DC7-1BFE-9C995D7A36FA}"/>
              </a:ext>
            </a:extLst>
          </p:cNvPr>
          <p:cNvSpPr/>
          <p:nvPr/>
        </p:nvSpPr>
        <p:spPr>
          <a:xfrm>
            <a:off x="1006414" y="1953882"/>
            <a:ext cx="2990492" cy="99203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077D39BC-73B7-C2E8-3038-B0398BA33E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867" y="31917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636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3D0007F5-AE12-F6F4-7F10-39C15200E0F9}"/>
              </a:ext>
            </a:extLst>
          </p:cNvPr>
          <p:cNvSpPr/>
          <p:nvPr/>
        </p:nvSpPr>
        <p:spPr>
          <a:xfrm flipH="1">
            <a:off x="823803" y="787177"/>
            <a:ext cx="3423249" cy="2402371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Único Canto Arredondado 1">
            <a:extLst>
              <a:ext uri="{FF2B5EF4-FFF2-40B4-BE49-F238E27FC236}">
                <a16:creationId xmlns:a16="http://schemas.microsoft.com/office/drawing/2014/main" id="{1A696187-B05D-E90F-DA00-6790490FB3B5}"/>
              </a:ext>
            </a:extLst>
          </p:cNvPr>
          <p:cNvSpPr/>
          <p:nvPr/>
        </p:nvSpPr>
        <p:spPr>
          <a:xfrm>
            <a:off x="4402336" y="787178"/>
            <a:ext cx="3620219" cy="2402372"/>
          </a:xfrm>
          <a:prstGeom prst="round1Rect">
            <a:avLst>
              <a:gd name="adj" fmla="val 0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Único Canto Arredondado 4">
            <a:extLst>
              <a:ext uri="{FF2B5EF4-FFF2-40B4-BE49-F238E27FC236}">
                <a16:creationId xmlns:a16="http://schemas.microsoft.com/office/drawing/2014/main" id="{A960E3B5-25F4-5806-5534-3E3298888A75}"/>
              </a:ext>
            </a:extLst>
          </p:cNvPr>
          <p:cNvSpPr/>
          <p:nvPr/>
        </p:nvSpPr>
        <p:spPr>
          <a:xfrm>
            <a:off x="8177839" y="787174"/>
            <a:ext cx="3804251" cy="2402373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Único Canto Arredondado 11">
            <a:extLst>
              <a:ext uri="{FF2B5EF4-FFF2-40B4-BE49-F238E27FC236}">
                <a16:creationId xmlns:a16="http://schemas.microsoft.com/office/drawing/2014/main" id="{18F216EE-36EF-8204-6BE2-12862A8DB46F}"/>
              </a:ext>
            </a:extLst>
          </p:cNvPr>
          <p:cNvSpPr/>
          <p:nvPr/>
        </p:nvSpPr>
        <p:spPr>
          <a:xfrm flipV="1">
            <a:off x="4405221" y="3303916"/>
            <a:ext cx="7576869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Único Canto Arredondado 13">
            <a:extLst>
              <a:ext uri="{FF2B5EF4-FFF2-40B4-BE49-F238E27FC236}">
                <a16:creationId xmlns:a16="http://schemas.microsoft.com/office/drawing/2014/main" id="{C74E8EF5-7B44-E1E0-D6EA-4A2EBD383E2F}"/>
              </a:ext>
            </a:extLst>
          </p:cNvPr>
          <p:cNvSpPr/>
          <p:nvPr/>
        </p:nvSpPr>
        <p:spPr>
          <a:xfrm rot="10800000">
            <a:off x="829573" y="3303916"/>
            <a:ext cx="3423250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49DEA89A-3ADF-79F8-6D1D-3B1983A7D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03" y="204809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81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3D0007F5-AE12-F6F4-7F10-39C15200E0F9}"/>
              </a:ext>
            </a:extLst>
          </p:cNvPr>
          <p:cNvSpPr/>
          <p:nvPr/>
        </p:nvSpPr>
        <p:spPr>
          <a:xfrm flipH="1">
            <a:off x="823804" y="353545"/>
            <a:ext cx="3423249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Único Canto Arredondado 11">
            <a:extLst>
              <a:ext uri="{FF2B5EF4-FFF2-40B4-BE49-F238E27FC236}">
                <a16:creationId xmlns:a16="http://schemas.microsoft.com/office/drawing/2014/main" id="{18F216EE-36EF-8204-6BE2-12862A8DB46F}"/>
              </a:ext>
            </a:extLst>
          </p:cNvPr>
          <p:cNvSpPr/>
          <p:nvPr/>
        </p:nvSpPr>
        <p:spPr>
          <a:xfrm flipV="1">
            <a:off x="4405221" y="3303916"/>
            <a:ext cx="7576869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Único Canto Arredondado 13">
            <a:extLst>
              <a:ext uri="{FF2B5EF4-FFF2-40B4-BE49-F238E27FC236}">
                <a16:creationId xmlns:a16="http://schemas.microsoft.com/office/drawing/2014/main" id="{C74E8EF5-7B44-E1E0-D6EA-4A2EBD383E2F}"/>
              </a:ext>
            </a:extLst>
          </p:cNvPr>
          <p:cNvSpPr/>
          <p:nvPr/>
        </p:nvSpPr>
        <p:spPr>
          <a:xfrm rot="10800000">
            <a:off x="829573" y="3303916"/>
            <a:ext cx="3423250" cy="3234906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Superiores Arredondados 15">
            <a:extLst>
              <a:ext uri="{FF2B5EF4-FFF2-40B4-BE49-F238E27FC236}">
                <a16:creationId xmlns:a16="http://schemas.microsoft.com/office/drawing/2014/main" id="{5A9CFEF4-CF94-5BA4-B642-54E3AC0EC3CB}"/>
              </a:ext>
            </a:extLst>
          </p:cNvPr>
          <p:cNvSpPr/>
          <p:nvPr/>
        </p:nvSpPr>
        <p:spPr>
          <a:xfrm>
            <a:off x="1006414" y="1089498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1906C083-C12B-FE1B-689B-2A6798FA913B}"/>
              </a:ext>
            </a:extLst>
          </p:cNvPr>
          <p:cNvSpPr/>
          <p:nvPr/>
        </p:nvSpPr>
        <p:spPr>
          <a:xfrm>
            <a:off x="2626733" y="1105641"/>
            <a:ext cx="135722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E8966CB5-2045-1A58-A1CA-B1DC50A931A1}"/>
              </a:ext>
            </a:extLst>
          </p:cNvPr>
          <p:cNvSpPr/>
          <p:nvPr/>
        </p:nvSpPr>
        <p:spPr>
          <a:xfrm rot="10800000">
            <a:off x="1006412" y="2139523"/>
            <a:ext cx="2977543" cy="791058"/>
          </a:xfrm>
          <a:prstGeom prst="round2Same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Único Canto Arredondado 5">
            <a:extLst>
              <a:ext uri="{FF2B5EF4-FFF2-40B4-BE49-F238E27FC236}">
                <a16:creationId xmlns:a16="http://schemas.microsoft.com/office/drawing/2014/main" id="{26BD3741-3B47-5AB5-0034-D5DB9C837C38}"/>
              </a:ext>
            </a:extLst>
          </p:cNvPr>
          <p:cNvSpPr/>
          <p:nvPr/>
        </p:nvSpPr>
        <p:spPr>
          <a:xfrm rot="10800000" flipH="1" flipV="1">
            <a:off x="4399451" y="353545"/>
            <a:ext cx="7582639" cy="2836004"/>
          </a:xfrm>
          <a:prstGeom prst="round1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91A9BAE9-03E5-3594-0B7B-9D82DBDC45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35" y="39481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62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3303916"/>
            <a:ext cx="3404559" cy="323490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DACB2CC-53A3-663F-F566-29BDAB0EC36A}"/>
              </a:ext>
            </a:extLst>
          </p:cNvPr>
          <p:cNvSpPr/>
          <p:nvPr/>
        </p:nvSpPr>
        <p:spPr>
          <a:xfrm>
            <a:off x="4399472" y="3303916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319178"/>
            <a:ext cx="3404560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319178"/>
            <a:ext cx="7582618" cy="270006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E9015E7-6618-8D44-C65D-D77E76FB0958}"/>
              </a:ext>
            </a:extLst>
          </p:cNvPr>
          <p:cNvSpPr/>
          <p:nvPr/>
        </p:nvSpPr>
        <p:spPr>
          <a:xfrm>
            <a:off x="1006414" y="1070043"/>
            <a:ext cx="1357223" cy="810514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5B24C0E-5EE3-F698-BEA7-0E873DE61676}"/>
              </a:ext>
            </a:extLst>
          </p:cNvPr>
          <p:cNvSpPr/>
          <p:nvPr/>
        </p:nvSpPr>
        <p:spPr>
          <a:xfrm>
            <a:off x="2639682" y="1070042"/>
            <a:ext cx="1357223" cy="810513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711C65F-83B6-6DC7-1BFE-9C995D7A36FA}"/>
              </a:ext>
            </a:extLst>
          </p:cNvPr>
          <p:cNvSpPr/>
          <p:nvPr/>
        </p:nvSpPr>
        <p:spPr>
          <a:xfrm>
            <a:off x="1006414" y="1953882"/>
            <a:ext cx="2990492" cy="992039"/>
          </a:xfrm>
          <a:prstGeom prst="rect">
            <a:avLst/>
          </a:prstGeom>
          <a:solidFill>
            <a:srgbClr val="282E35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E3A07116-90EB-19B3-C047-E281DA7DD4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44" y="331379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14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F9F1B59-C0C9-F0E1-64F4-2520F1ED5445}"/>
              </a:ext>
            </a:extLst>
          </p:cNvPr>
          <p:cNvSpPr/>
          <p:nvPr/>
        </p:nvSpPr>
        <p:spPr>
          <a:xfrm>
            <a:off x="828136" y="2502337"/>
            <a:ext cx="3404559" cy="403648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F497BC-5637-EA2E-B362-CE6A9B9554B2}"/>
              </a:ext>
            </a:extLst>
          </p:cNvPr>
          <p:cNvSpPr/>
          <p:nvPr/>
        </p:nvSpPr>
        <p:spPr>
          <a:xfrm>
            <a:off x="828135" y="499553"/>
            <a:ext cx="3404560" cy="803953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9C6BD37-DF08-9628-0ED3-2CA8C440A32D}"/>
              </a:ext>
            </a:extLst>
          </p:cNvPr>
          <p:cNvSpPr/>
          <p:nvPr/>
        </p:nvSpPr>
        <p:spPr>
          <a:xfrm>
            <a:off x="4399472" y="499552"/>
            <a:ext cx="7582618" cy="803954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5BEA3-C225-C0AD-0A2A-7D231DF16C65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99C2D5E-6D54-8B01-D266-AB8F0EE7246D}"/>
              </a:ext>
            </a:extLst>
          </p:cNvPr>
          <p:cNvSpPr/>
          <p:nvPr/>
        </p:nvSpPr>
        <p:spPr>
          <a:xfrm>
            <a:off x="4399472" y="1401793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50D0028-4D4F-3019-C754-B03E93A08AE0}"/>
              </a:ext>
            </a:extLst>
          </p:cNvPr>
          <p:cNvSpPr/>
          <p:nvPr/>
        </p:nvSpPr>
        <p:spPr>
          <a:xfrm>
            <a:off x="828136" y="1410758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BBA824F-E20E-12A7-7558-EAB08B5FF0FA}"/>
              </a:ext>
            </a:extLst>
          </p:cNvPr>
          <p:cNvSpPr/>
          <p:nvPr/>
        </p:nvSpPr>
        <p:spPr>
          <a:xfrm>
            <a:off x="4399472" y="4734986"/>
            <a:ext cx="7582618" cy="180383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F31BB233-27BD-0E19-9BF2-8A6C0FB3EA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5" y="31554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43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F2463-EA62-63F5-AC61-596E0A1E7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29F52487-3449-2444-AF95-7F4D179E0964}"/>
              </a:ext>
            </a:extLst>
          </p:cNvPr>
          <p:cNvSpPr/>
          <p:nvPr/>
        </p:nvSpPr>
        <p:spPr>
          <a:xfrm>
            <a:off x="828136" y="2502337"/>
            <a:ext cx="3404559" cy="4036487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A61277-1716-844B-6720-92770186A0E8}"/>
              </a:ext>
            </a:extLst>
          </p:cNvPr>
          <p:cNvSpPr/>
          <p:nvPr/>
        </p:nvSpPr>
        <p:spPr>
          <a:xfrm>
            <a:off x="828135" y="537011"/>
            <a:ext cx="3404560" cy="76649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AA61C42-9D8E-14BD-1452-F066BF2FB7A0}"/>
              </a:ext>
            </a:extLst>
          </p:cNvPr>
          <p:cNvSpPr/>
          <p:nvPr/>
        </p:nvSpPr>
        <p:spPr>
          <a:xfrm>
            <a:off x="4399472" y="537010"/>
            <a:ext cx="7582618" cy="76649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1E6229F-9E87-FBBD-D9CD-B8A4BEDD1133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76A6F92-56C2-0F68-6079-BBFAED278899}"/>
              </a:ext>
            </a:extLst>
          </p:cNvPr>
          <p:cNvSpPr/>
          <p:nvPr/>
        </p:nvSpPr>
        <p:spPr>
          <a:xfrm>
            <a:off x="4399472" y="1401793"/>
            <a:ext cx="7582618" cy="323490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C77C446-EFB6-919A-EB98-A703026139D6}"/>
              </a:ext>
            </a:extLst>
          </p:cNvPr>
          <p:cNvSpPr/>
          <p:nvPr/>
        </p:nvSpPr>
        <p:spPr>
          <a:xfrm>
            <a:off x="828136" y="1410758"/>
            <a:ext cx="3404560" cy="984328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7F6ACD3-23C1-685A-AD25-184CA51BEA9E}"/>
              </a:ext>
            </a:extLst>
          </p:cNvPr>
          <p:cNvSpPr/>
          <p:nvPr/>
        </p:nvSpPr>
        <p:spPr>
          <a:xfrm>
            <a:off x="4399472" y="4734986"/>
            <a:ext cx="7582618" cy="1803836"/>
          </a:xfrm>
          <a:prstGeom prst="rect">
            <a:avLst/>
          </a:prstGeom>
          <a:solidFill>
            <a:srgbClr val="282E35"/>
          </a:solidFill>
          <a:ln cap="flat">
            <a:solidFill>
              <a:srgbClr val="1314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1CFEE08B-B503-0757-F9C8-9F60FC7E07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5" y="18211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454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70A8A7-7947-2A68-2A1C-77FC3CE81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4277143B-A672-6784-4CE8-1A5552010D90}"/>
              </a:ext>
            </a:extLst>
          </p:cNvPr>
          <p:cNvSpPr/>
          <p:nvPr/>
        </p:nvSpPr>
        <p:spPr>
          <a:xfrm>
            <a:off x="828136" y="2502337"/>
            <a:ext cx="3404559" cy="4036487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5D045D5-668F-62F0-C303-70E6A1E8DC48}"/>
              </a:ext>
            </a:extLst>
          </p:cNvPr>
          <p:cNvSpPr/>
          <p:nvPr/>
        </p:nvSpPr>
        <p:spPr>
          <a:xfrm>
            <a:off x="828135" y="319179"/>
            <a:ext cx="3404560" cy="984328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5739743-E1DA-5D5F-4E43-D88E05B30894}"/>
              </a:ext>
            </a:extLst>
          </p:cNvPr>
          <p:cNvSpPr/>
          <p:nvPr/>
        </p:nvSpPr>
        <p:spPr>
          <a:xfrm>
            <a:off x="4399472" y="319178"/>
            <a:ext cx="7582618" cy="984328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59726B9-7D4B-890E-A859-76AEA499D52F}"/>
              </a:ext>
            </a:extLst>
          </p:cNvPr>
          <p:cNvSpPr/>
          <p:nvPr/>
        </p:nvSpPr>
        <p:spPr>
          <a:xfrm>
            <a:off x="-172529" y="69011"/>
            <a:ext cx="724619" cy="6694098"/>
          </a:xfrm>
          <a:prstGeom prst="roundRect">
            <a:avLst>
              <a:gd name="adj" fmla="val 7143"/>
            </a:avLst>
          </a:prstGeom>
          <a:solidFill>
            <a:srgbClr val="1C6E8C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9978E05-CDD2-894A-6E22-5E87B94A7993}"/>
              </a:ext>
            </a:extLst>
          </p:cNvPr>
          <p:cNvSpPr/>
          <p:nvPr/>
        </p:nvSpPr>
        <p:spPr>
          <a:xfrm>
            <a:off x="4399472" y="1401793"/>
            <a:ext cx="7582618" cy="3234906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C9D3822-7AAD-FA4D-A5AE-D70A94B8D71D}"/>
              </a:ext>
            </a:extLst>
          </p:cNvPr>
          <p:cNvSpPr/>
          <p:nvPr/>
        </p:nvSpPr>
        <p:spPr>
          <a:xfrm>
            <a:off x="828136" y="1410758"/>
            <a:ext cx="3404560" cy="984328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74ED339-8CF4-1F98-2D81-2D17A8C16294}"/>
              </a:ext>
            </a:extLst>
          </p:cNvPr>
          <p:cNvSpPr/>
          <p:nvPr/>
        </p:nvSpPr>
        <p:spPr>
          <a:xfrm>
            <a:off x="4399472" y="4734986"/>
            <a:ext cx="7582618" cy="1803836"/>
          </a:xfrm>
          <a:prstGeom prst="rect">
            <a:avLst/>
          </a:prstGeom>
          <a:solidFill>
            <a:schemeClr val="bg1"/>
          </a:solidFill>
          <a:ln cap="flat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378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9E3E0-ADE4-235A-0816-E11178CFD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13ACE3B-8B71-A0AD-B346-EF37723B4BB8}"/>
              </a:ext>
            </a:extLst>
          </p:cNvPr>
          <p:cNvSpPr/>
          <p:nvPr/>
        </p:nvSpPr>
        <p:spPr>
          <a:xfrm>
            <a:off x="2606516" y="476249"/>
            <a:ext cx="2261937" cy="1220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11CE890-6010-FEF2-9DF0-88A18919C086}"/>
              </a:ext>
            </a:extLst>
          </p:cNvPr>
          <p:cNvSpPr/>
          <p:nvPr/>
        </p:nvSpPr>
        <p:spPr>
          <a:xfrm>
            <a:off x="5002887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1A2B675-0314-5785-957D-3217E4B705BE}"/>
              </a:ext>
            </a:extLst>
          </p:cNvPr>
          <p:cNvSpPr/>
          <p:nvPr/>
        </p:nvSpPr>
        <p:spPr>
          <a:xfrm>
            <a:off x="7399258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226A204-9571-4FAA-AD20-0C53E2E7D43C}"/>
              </a:ext>
            </a:extLst>
          </p:cNvPr>
          <p:cNvSpPr/>
          <p:nvPr/>
        </p:nvSpPr>
        <p:spPr>
          <a:xfrm>
            <a:off x="9795629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928178-4743-5846-516D-71A53BCACA8D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B353D6F-EF45-E5CF-83BB-1BEDFDB298F0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FAE6104-EF5E-81EB-1C0A-95FF17316578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471E4E4-BB92-57D7-0F67-54E747C3E902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rgbClr val="B400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F60C431-A7BF-4CD5-E931-9ED8E63DA089}"/>
              </a:ext>
            </a:extLst>
          </p:cNvPr>
          <p:cNvSpPr txBox="1"/>
          <p:nvPr/>
        </p:nvSpPr>
        <p:spPr>
          <a:xfrm>
            <a:off x="2606516" y="0"/>
            <a:ext cx="465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Verdana" panose="020B0604030504040204" pitchFamily="34" charset="0"/>
                <a:ea typeface="Verdana" panose="020B0604030504040204" pitchFamily="34" charset="0"/>
              </a:rPr>
              <a:t>Título do Relatório</a:t>
            </a:r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0B387B1A-66B0-020E-2E59-CF503C774D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59" b="39630"/>
          <a:stretch>
            <a:fillRect/>
          </a:stretch>
        </p:blipFill>
        <p:spPr>
          <a:xfrm>
            <a:off x="127620" y="242249"/>
            <a:ext cx="221684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138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FC6B7B4-A9E0-0F60-58AD-325A531B5D72}"/>
              </a:ext>
            </a:extLst>
          </p:cNvPr>
          <p:cNvSpPr/>
          <p:nvPr/>
        </p:nvSpPr>
        <p:spPr>
          <a:xfrm>
            <a:off x="260651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A31F776-4674-8E51-A22A-270E92F4304F}"/>
              </a:ext>
            </a:extLst>
          </p:cNvPr>
          <p:cNvSpPr/>
          <p:nvPr/>
        </p:nvSpPr>
        <p:spPr>
          <a:xfrm>
            <a:off x="501315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819E344-2A54-8E03-D105-78A9538956C6}"/>
              </a:ext>
            </a:extLst>
          </p:cNvPr>
          <p:cNvSpPr/>
          <p:nvPr/>
        </p:nvSpPr>
        <p:spPr>
          <a:xfrm>
            <a:off x="7409527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D0BE7F4-14E4-2868-30BD-52C534687DB1}"/>
              </a:ext>
            </a:extLst>
          </p:cNvPr>
          <p:cNvSpPr/>
          <p:nvPr/>
        </p:nvSpPr>
        <p:spPr>
          <a:xfrm>
            <a:off x="9795629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583A05D-C9A3-D682-E904-70E4C484A858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234BBF6-7EBF-ADF7-4123-6A53E90EC03E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F967180-0983-4FB1-FD60-201E4B92F358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ED04EC0-6C3E-2683-6B73-82BC2ABE31EC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56973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CAF2E-C510-ABAB-1AB1-949795375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35AF13F-8940-EE33-FD13-0CEAB4DA0312}"/>
              </a:ext>
            </a:extLst>
          </p:cNvPr>
          <p:cNvSpPr/>
          <p:nvPr/>
        </p:nvSpPr>
        <p:spPr>
          <a:xfrm>
            <a:off x="260651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53BCB11-8338-058E-16A4-25F3AFBF6F11}"/>
              </a:ext>
            </a:extLst>
          </p:cNvPr>
          <p:cNvSpPr/>
          <p:nvPr/>
        </p:nvSpPr>
        <p:spPr>
          <a:xfrm>
            <a:off x="5013156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EF3537-879C-67BE-C531-0D5D80AAE811}"/>
              </a:ext>
            </a:extLst>
          </p:cNvPr>
          <p:cNvSpPr/>
          <p:nvPr/>
        </p:nvSpPr>
        <p:spPr>
          <a:xfrm>
            <a:off x="7409527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EC0610F-CD21-4369-DC80-6AE891018920}"/>
              </a:ext>
            </a:extLst>
          </p:cNvPr>
          <p:cNvSpPr/>
          <p:nvPr/>
        </p:nvSpPr>
        <p:spPr>
          <a:xfrm>
            <a:off x="9795629" y="175563"/>
            <a:ext cx="2261937" cy="152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C1A81CC-7B44-FED2-C8D9-0A356B209860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4D65507-EF5A-A905-E22B-AF4741AC183D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022E186-187B-1879-1B04-389481BAE191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D8705FE-609D-4AB5-416C-796E5EFD8F7C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4126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CFE32-8DA1-1ABD-98B7-F3E88B0ED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9987B92-F429-7CD0-AE89-0CA5179B4D22}"/>
              </a:ext>
            </a:extLst>
          </p:cNvPr>
          <p:cNvSpPr/>
          <p:nvPr/>
        </p:nvSpPr>
        <p:spPr>
          <a:xfrm>
            <a:off x="2606516" y="476249"/>
            <a:ext cx="2261937" cy="1220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81CDD15-7942-1332-64DE-44235B07ADF9}"/>
              </a:ext>
            </a:extLst>
          </p:cNvPr>
          <p:cNvSpPr/>
          <p:nvPr/>
        </p:nvSpPr>
        <p:spPr>
          <a:xfrm>
            <a:off x="5002887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B76C046-900A-530F-B21B-8A8BAEB3A6EB}"/>
              </a:ext>
            </a:extLst>
          </p:cNvPr>
          <p:cNvSpPr/>
          <p:nvPr/>
        </p:nvSpPr>
        <p:spPr>
          <a:xfrm>
            <a:off x="7399258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DB29D49-690B-B0AB-1622-57FEC330CE9B}"/>
              </a:ext>
            </a:extLst>
          </p:cNvPr>
          <p:cNvSpPr/>
          <p:nvPr/>
        </p:nvSpPr>
        <p:spPr>
          <a:xfrm>
            <a:off x="9795629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748394F-89FD-3256-0957-173164C8AD4A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D30784F-F640-566D-F6CD-F48B35C3FC68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EE6A661-BFB2-22BC-E3C5-BA955DBA20EC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FC7CD93-B5E5-D349-C4E1-96F9086C4DFE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9064B25-6B56-A362-F001-E3BDB4508C4E}"/>
              </a:ext>
            </a:extLst>
          </p:cNvPr>
          <p:cNvSpPr txBox="1"/>
          <p:nvPr/>
        </p:nvSpPr>
        <p:spPr>
          <a:xfrm>
            <a:off x="2606516" y="0"/>
            <a:ext cx="465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Relatório de Vendas</a:t>
            </a:r>
          </a:p>
        </p:txBody>
      </p:sp>
    </p:spTree>
    <p:extLst>
      <p:ext uri="{BB962C8B-B14F-4D97-AF65-F5344CB8AC3E}">
        <p14:creationId xmlns:p14="http://schemas.microsoft.com/office/powerpoint/2010/main" val="30671458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C8521-16EB-C10E-1621-B8CDEB01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F422AE62-3936-329D-0E6A-03E95B7A3402}"/>
              </a:ext>
            </a:extLst>
          </p:cNvPr>
          <p:cNvSpPr/>
          <p:nvPr/>
        </p:nvSpPr>
        <p:spPr>
          <a:xfrm>
            <a:off x="2606516" y="476249"/>
            <a:ext cx="2261937" cy="12201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2E731C4-F95D-F8E8-4A6B-F904D9FAD1F2}"/>
              </a:ext>
            </a:extLst>
          </p:cNvPr>
          <p:cNvSpPr/>
          <p:nvPr/>
        </p:nvSpPr>
        <p:spPr>
          <a:xfrm>
            <a:off x="5002887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D87D7B8-7BEC-CF22-EA28-2D868626D249}"/>
              </a:ext>
            </a:extLst>
          </p:cNvPr>
          <p:cNvSpPr/>
          <p:nvPr/>
        </p:nvSpPr>
        <p:spPr>
          <a:xfrm>
            <a:off x="7399258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661D8A-782F-6D6A-BE67-064C952A7ED9}"/>
              </a:ext>
            </a:extLst>
          </p:cNvPr>
          <p:cNvSpPr/>
          <p:nvPr/>
        </p:nvSpPr>
        <p:spPr>
          <a:xfrm>
            <a:off x="9795629" y="476249"/>
            <a:ext cx="2261937" cy="122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5010865-55AF-78D4-259C-383725132468}"/>
              </a:ext>
            </a:extLst>
          </p:cNvPr>
          <p:cNvSpPr/>
          <p:nvPr/>
        </p:nvSpPr>
        <p:spPr>
          <a:xfrm>
            <a:off x="8540496" y="1809550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E6F0652-DEAF-59FB-815A-E74FB98236B7}"/>
              </a:ext>
            </a:extLst>
          </p:cNvPr>
          <p:cNvSpPr/>
          <p:nvPr/>
        </p:nvSpPr>
        <p:spPr>
          <a:xfrm>
            <a:off x="8540496" y="4356011"/>
            <a:ext cx="3517070" cy="2433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77A08BA-1F4A-5A74-0C66-A35C986084FB}"/>
              </a:ext>
            </a:extLst>
          </p:cNvPr>
          <p:cNvSpPr/>
          <p:nvPr/>
        </p:nvSpPr>
        <p:spPr>
          <a:xfrm>
            <a:off x="2606516" y="1809550"/>
            <a:ext cx="5799546" cy="4979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54E332E-DD6F-6D21-95AE-AD7EAB21A8B6}"/>
              </a:ext>
            </a:extLst>
          </p:cNvPr>
          <p:cNvSpPr/>
          <p:nvPr/>
        </p:nvSpPr>
        <p:spPr>
          <a:xfrm>
            <a:off x="0" y="-1"/>
            <a:ext cx="2472082" cy="6902473"/>
          </a:xfrm>
          <a:prstGeom prst="rect">
            <a:avLst/>
          </a:prstGeom>
          <a:solidFill>
            <a:srgbClr val="1C6E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D3FFC3E-0C5D-DC0C-1002-5344BBC0BFED}"/>
              </a:ext>
            </a:extLst>
          </p:cNvPr>
          <p:cNvSpPr txBox="1"/>
          <p:nvPr/>
        </p:nvSpPr>
        <p:spPr>
          <a:xfrm>
            <a:off x="2606516" y="0"/>
            <a:ext cx="465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Relatório de Vendas</a:t>
            </a:r>
          </a:p>
        </p:txBody>
      </p:sp>
    </p:spTree>
    <p:extLst>
      <p:ext uri="{BB962C8B-B14F-4D97-AF65-F5344CB8AC3E}">
        <p14:creationId xmlns:p14="http://schemas.microsoft.com/office/powerpoint/2010/main" val="11434930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áfico&#10;&#10;O conteúdo gerado por IA pode estar incorreto.">
            <a:extLst>
              <a:ext uri="{FF2B5EF4-FFF2-40B4-BE49-F238E27FC236}">
                <a16:creationId xmlns:a16="http://schemas.microsoft.com/office/drawing/2014/main" id="{475F7FB3-A464-7E8B-46DC-D2E26486A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2473"/>
          </a:xfrm>
          <a:prstGeom prst="rect">
            <a:avLst/>
          </a:prstGeom>
        </p:spPr>
      </p:pic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D52AFC93-21BD-325F-8416-3CD73E4128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6" y="208177"/>
            <a:ext cx="178958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89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38704</TotalTime>
  <Words>15</Words>
  <Application>Microsoft Office PowerPoint</Application>
  <PresentationFormat>Widescreen</PresentationFormat>
  <Paragraphs>9</Paragraphs>
  <Slides>63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63</vt:i4>
      </vt:variant>
    </vt:vector>
  </HeadingPairs>
  <TitlesOfParts>
    <vt:vector size="69" baseType="lpstr">
      <vt:lpstr>Aptos</vt:lpstr>
      <vt:lpstr>Arial</vt:lpstr>
      <vt:lpstr>Calibri</vt:lpstr>
      <vt:lpstr>Calibri Light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Ícaro Guimaraes</dc:creator>
  <cp:lastModifiedBy>Ícaro Guimarães</cp:lastModifiedBy>
  <cp:revision>45</cp:revision>
  <dcterms:created xsi:type="dcterms:W3CDTF">2021-07-01T14:57:22Z</dcterms:created>
  <dcterms:modified xsi:type="dcterms:W3CDTF">2025-11-26T23:08:30Z</dcterms:modified>
</cp:coreProperties>
</file>