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88" r:id="rId2"/>
    <p:sldId id="390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BB7"/>
    <a:srgbClr val="5CC8F2"/>
    <a:srgbClr val="191B43"/>
    <a:srgbClr val="141430"/>
    <a:srgbClr val="21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C7B40-3E0C-4608-9929-1645AB400118}" v="14" dt="2025-01-21T19:08:39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0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Windows Live" clId="Web-{E30C7B40-3E0C-4608-9929-1645AB400118}"/>
    <pc:docChg chg="addSld modSld">
      <pc:chgData name="Ícaro Guimarães" userId="a4c983974abfd7d3" providerId="Windows Live" clId="Web-{E30C7B40-3E0C-4608-9929-1645AB400118}" dt="2025-01-21T19:08:39.045" v="12" actId="1076"/>
      <pc:docMkLst>
        <pc:docMk/>
      </pc:docMkLst>
      <pc:sldChg chg="addSp delSp modSp add replId">
        <pc:chgData name="Ícaro Guimarães" userId="a4c983974abfd7d3" providerId="Windows Live" clId="Web-{E30C7B40-3E0C-4608-9929-1645AB400118}" dt="2025-01-21T19:08:39.045" v="12" actId="1076"/>
        <pc:sldMkLst>
          <pc:docMk/>
          <pc:sldMk cId="1101444245" sldId="389"/>
        </pc:sldMkLst>
        <pc:spChg chg="mod">
          <ac:chgData name="Ícaro Guimarães" userId="a4c983974abfd7d3" providerId="Windows Live" clId="Web-{E30C7B40-3E0C-4608-9929-1645AB400118}" dt="2025-01-21T19:08:11.701" v="11"/>
          <ac:spMkLst>
            <pc:docMk/>
            <pc:sldMk cId="1101444245" sldId="389"/>
            <ac:spMk id="2" creationId="{704C55DF-36AB-E4A7-4EDC-CE5CD3BC0C10}"/>
          </ac:spMkLst>
        </pc:spChg>
        <pc:picChg chg="add mod">
          <ac:chgData name="Ícaro Guimarães" userId="a4c983974abfd7d3" providerId="Windows Live" clId="Web-{E30C7B40-3E0C-4608-9929-1645AB400118}" dt="2025-01-21T19:08:39.045" v="12" actId="1076"/>
          <ac:picMkLst>
            <pc:docMk/>
            <pc:sldMk cId="1101444245" sldId="389"/>
            <ac:picMk id="3" creationId="{F794F879-CD74-8753-3C98-1132932D6A25}"/>
          </ac:picMkLst>
        </pc:picChg>
        <pc:picChg chg="add del">
          <ac:chgData name="Ícaro Guimarães" userId="a4c983974abfd7d3" providerId="Windows Live" clId="Web-{E30C7B40-3E0C-4608-9929-1645AB400118}" dt="2025-01-21T19:05:06.272" v="6"/>
          <ac:picMkLst>
            <pc:docMk/>
            <pc:sldMk cId="1101444245" sldId="389"/>
            <ac:picMk id="6" creationId="{93AAEA28-A8B4-2A7A-6AEE-F7E2EFE962D3}"/>
          </ac:picMkLst>
        </pc:picChg>
      </pc:sldChg>
    </pc:docChg>
  </pc:docChgLst>
  <pc:docChgLst>
    <pc:chgData name="Ícaro Guimarães" userId="a4c983974abfd7d3" providerId="LiveId" clId="{271E83BC-4454-4428-822D-DEF8473A3EDB}"/>
    <pc:docChg chg="custSel addSld delSld modSld">
      <pc:chgData name="Ícaro Guimarães" userId="a4c983974abfd7d3" providerId="LiveId" clId="{271E83BC-4454-4428-822D-DEF8473A3EDB}" dt="2024-12-14T11:58:13.434" v="16"/>
      <pc:docMkLst>
        <pc:docMk/>
      </pc:docMkLst>
      <pc:sldChg chg="delSp new del mod">
        <pc:chgData name="Ícaro Guimarães" userId="a4c983974abfd7d3" providerId="LiveId" clId="{271E83BC-4454-4428-822D-DEF8473A3EDB}" dt="2024-12-14T11:56:34.881" v="3" actId="47"/>
        <pc:sldMkLst>
          <pc:docMk/>
          <pc:sldMk cId="3081044528" sldId="256"/>
        </pc:sldMkLst>
        <pc:spChg chg="del">
          <ac:chgData name="Ícaro Guimarães" userId="a4c983974abfd7d3" providerId="LiveId" clId="{271E83BC-4454-4428-822D-DEF8473A3EDB}" dt="2024-12-14T11:56:31.081" v="1" actId="478"/>
          <ac:spMkLst>
            <pc:docMk/>
            <pc:sldMk cId="3081044528" sldId="256"/>
            <ac:spMk id="2" creationId="{5789EC4F-9772-DF4B-BA29-2A6F68B8ABA0}"/>
          </ac:spMkLst>
        </pc:spChg>
        <pc:spChg chg="del">
          <ac:chgData name="Ícaro Guimarães" userId="a4c983974abfd7d3" providerId="LiveId" clId="{271E83BC-4454-4428-822D-DEF8473A3EDB}" dt="2024-12-14T11:56:31.081" v="1" actId="478"/>
          <ac:spMkLst>
            <pc:docMk/>
            <pc:sldMk cId="3081044528" sldId="256"/>
            <ac:spMk id="3" creationId="{C45D2EDD-B02A-E75E-4D09-2FDA0BDA875F}"/>
          </ac:spMkLst>
        </pc:spChg>
      </pc:sldChg>
      <pc:sldChg chg="addSp modSp add setBg">
        <pc:chgData name="Ícaro Guimarães" userId="a4c983974abfd7d3" providerId="LiveId" clId="{271E83BC-4454-4428-822D-DEF8473A3EDB}" dt="2024-12-14T11:58:13.434" v="16"/>
        <pc:sldMkLst>
          <pc:docMk/>
          <pc:sldMk cId="3804175432" sldId="385"/>
        </pc:sldMkLst>
        <pc:picChg chg="add mod">
          <ac:chgData name="Ícaro Guimarães" userId="a4c983974abfd7d3" providerId="LiveId" clId="{271E83BC-4454-4428-822D-DEF8473A3EDB}" dt="2024-12-14T11:58:13.434" v="16"/>
          <ac:picMkLst>
            <pc:docMk/>
            <pc:sldMk cId="3804175432" sldId="385"/>
            <ac:picMk id="3" creationId="{E8D5A817-6573-DA04-EBF3-8AE057C13563}"/>
          </ac:picMkLst>
        </pc:picChg>
      </pc:sldChg>
      <pc:sldChg chg="addSp delSp modSp add mod setBg">
        <pc:chgData name="Ícaro Guimarães" userId="a4c983974abfd7d3" providerId="LiveId" clId="{271E83BC-4454-4428-822D-DEF8473A3EDB}" dt="2024-12-14T11:58:11.326" v="15" actId="1076"/>
        <pc:sldMkLst>
          <pc:docMk/>
          <pc:sldMk cId="324659340" sldId="388"/>
        </pc:sldMkLst>
        <pc:picChg chg="add del mod">
          <ac:chgData name="Ícaro Guimarães" userId="a4c983974abfd7d3" providerId="LiveId" clId="{271E83BC-4454-4428-822D-DEF8473A3EDB}" dt="2024-12-14T11:57:38.339" v="8" actId="478"/>
          <ac:picMkLst>
            <pc:docMk/>
            <pc:sldMk cId="324659340" sldId="388"/>
            <ac:picMk id="4" creationId="{B631ED8F-702A-E80A-9BE0-5A0D001D5476}"/>
          </ac:picMkLst>
        </pc:picChg>
        <pc:picChg chg="add mod">
          <ac:chgData name="Ícaro Guimarães" userId="a4c983974abfd7d3" providerId="LiveId" clId="{271E83BC-4454-4428-822D-DEF8473A3EDB}" dt="2024-12-14T11:58:11.326" v="15" actId="1076"/>
          <ac:picMkLst>
            <pc:docMk/>
            <pc:sldMk cId="324659340" sldId="388"/>
            <ac:picMk id="6" creationId="{93AAEA28-A8B4-2A7A-6AEE-F7E2EFE962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1D29B-2006-4CAC-86A3-0D907D2C7589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F4292-8EB9-4697-8A8F-870E94F761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73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0F40D-C387-3028-21A4-CF864CDC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180CA9A-E9F9-A146-6797-FF0D7163D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C747F5-D67A-3F2B-696E-1E97B4767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5E177D-9894-4E2D-411F-EAF1A2B3A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C4270-BCA9-4B70-B6E1-CAAAA5EDBBE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7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23A2A-9DCF-4C09-9C51-D8A37896C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0751FE-CB31-ADC2-1F16-A84853EFA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C99FBF-AE97-0EB8-804E-7B4AB7D7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03C8E5-128E-7D15-9C3D-03036C88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E8042E-47B0-8E2A-4807-5138207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2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9E417-756D-C8F4-2325-AAAF0641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B51C7-7422-223F-EF68-716F4415B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59402A-71C6-046A-1179-792B043F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A05FA6-EE6C-8D9F-4895-964EEC8E5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9469E8-8036-57A3-A3FC-776FAF1B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90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6C5A3-29C1-FC39-C5AF-4EA4D932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B0BF4-AE2B-CC37-9EEE-9BBD93B2F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A8E69C-88E3-0385-678E-78E1084A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FC891-ADDB-05AC-D748-4AD145C8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F2F01-7C16-9CBB-C876-CA692B68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40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E85F4-2BC5-BCFB-9759-D184A70C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48907D-9D53-CE67-302E-CEE023B105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4E28A4-D3BE-8E71-1063-5D5B01E5B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E41F91-F976-18B2-AA05-89F2364D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D9C952-16B1-0116-D09C-D445A244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F2AD68-98ED-C738-C443-C92DC4F8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90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86B11-44B5-520C-47BC-7D96ABF1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6283DF-8CA8-3B9D-5FCC-9B286602D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34CFF4-AD74-24B4-EDF8-8F0E3CB1C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07FE8A-EDC9-617C-AEE2-325EF6A16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E8DD2C-4B38-5DFA-92F0-17A24AB91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50B7D7-ECB0-4653-5EA5-F658FDAAC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CEA2FE3-DEAC-8B97-7753-5E7F4DBB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294C667-B7B7-D614-F604-651BA12B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49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F7833-98E9-B866-745E-7E2198B7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95E251-D18C-8C16-721E-7025317D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DE3BC4-EDCF-F3BF-55C5-3298D8B5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C33AD4-C8C3-7061-DDCF-B47CC250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4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406983F-5716-3EBC-BECD-9F95800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B0A20B-2B2A-EC77-BEE1-CB68A83F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FC7CA7-2ACA-E0AC-78ED-0A468096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90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59981-5A55-E507-224E-2D9C1A5C9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60A0A-26FB-9211-0045-9050A5561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F99DC9-B1A7-2611-FAB9-4E6E59F00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60F8B0-0A28-2BC2-B7CE-E25B35C3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EAA591-AA7B-B8F6-F813-524A7804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6DA5A5-AB76-2507-3503-94251637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35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89A05-23E2-C4B9-8BE1-A0B0632C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2F0CB7-B7A1-AF43-46B1-7BC971FCC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9B574-E501-3862-4D27-2F35F7471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6D8324-D162-2448-0501-C9032AA67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90A956-D264-C73E-FCD6-0F0FC0AF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AFA3E9-5781-CC16-FBD2-E6732C9B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41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A2AB8-939B-4B7A-E7FA-B367B4F2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36DE54-E8B6-5E3C-428B-57A197638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E8C32-529D-13F4-BA7E-B19C103C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6CB03B-F7D9-2B1F-9126-8C261B5F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1E697E-4BB4-1437-6DA4-D110A0F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95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26CDBF-D1E2-204D-F199-193B271104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05E645-4886-0BB0-B492-F4E1E0FCA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29C91F-9552-B2A6-0656-3ACBD75A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708B15-372A-9579-E3A0-26D7C94E0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6D6E2-88DB-251F-26D0-58615119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22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90F769B-9A7E-9970-F7C7-44B7469DF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FE5FBE-19FE-1D5E-65DC-02D5A8EF2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087722-4EDA-266F-5A37-007C1FC836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12747-4553-4738-B783-6287328F7986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69D747-E617-9163-4FED-B2059B600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50465E-0E6A-9704-7346-F3D7C17CA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1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 flip="none" rotWithShape="1">
            <a:gsLst>
              <a:gs pos="47000">
                <a:srgbClr val="0095D9"/>
              </a:gs>
              <a:gs pos="98000">
                <a:srgbClr val="633167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93AAEA28-A8B4-2A7A-6AEE-F7E2EFE96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2" y="241306"/>
            <a:ext cx="1636651" cy="35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84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F521C-F96F-ED80-7401-9E3FD8803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2F5CFC0-80C5-2036-7BB0-9739E59868E9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5000">
                <a:srgbClr val="5CC8F2"/>
              </a:gs>
              <a:gs pos="100000">
                <a:srgbClr val="163BB7"/>
              </a:gs>
            </a:gsLst>
            <a:lin ang="192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EAF64C1-0A9B-97AA-6FB4-467036097569}"/>
              </a:ext>
            </a:extLst>
          </p:cNvPr>
          <p:cNvSpPr/>
          <p:nvPr/>
        </p:nvSpPr>
        <p:spPr>
          <a:xfrm>
            <a:off x="63495" y="1077922"/>
            <a:ext cx="3886479" cy="1307891"/>
          </a:xfrm>
          <a:prstGeom prst="rect">
            <a:avLst/>
          </a:prstGeom>
          <a:solidFill>
            <a:srgbClr val="14143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0C6381E-D29A-10F2-FAE2-0D26261247CD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14143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9E23B407-14F9-5B65-9B32-455BF20F09F1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14143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7577E78-6EDB-4A5D-B090-8ABF054B0842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14143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97EB3B5-F02E-923B-876E-3027D1F6E6E8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14143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Imagem 3" descr="Uma imagem contendo Logotipo&#10;&#10;Descrição gerada automaticamente">
            <a:extLst>
              <a:ext uri="{FF2B5EF4-FFF2-40B4-BE49-F238E27FC236}">
                <a16:creationId xmlns:a16="http://schemas.microsoft.com/office/drawing/2014/main" id="{BA3544FF-2E29-D8CC-7A3A-97682E1E0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2" y="241306"/>
            <a:ext cx="1636651" cy="35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39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Ícaro Guimarães</dc:creator>
  <cp:lastModifiedBy>Ícaro Guimarães</cp:lastModifiedBy>
  <cp:revision>10</cp:revision>
  <dcterms:created xsi:type="dcterms:W3CDTF">2024-12-14T11:56:22Z</dcterms:created>
  <dcterms:modified xsi:type="dcterms:W3CDTF">2025-07-23T17:30:39Z</dcterms:modified>
</cp:coreProperties>
</file>