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88" r:id="rId2"/>
    <p:sldId id="390" r:id="rId3"/>
    <p:sldId id="389" r:id="rId4"/>
    <p:sldId id="256" r:id="rId5"/>
    <p:sldId id="257" r:id="rId6"/>
    <p:sldId id="371" r:id="rId7"/>
    <p:sldId id="260" r:id="rId8"/>
    <p:sldId id="370" r:id="rId9"/>
    <p:sldId id="259" r:id="rId10"/>
    <p:sldId id="258" r:id="rId11"/>
    <p:sldId id="263" r:id="rId12"/>
    <p:sldId id="264" r:id="rId13"/>
    <p:sldId id="265" r:id="rId14"/>
    <p:sldId id="270" r:id="rId15"/>
    <p:sldId id="385" r:id="rId16"/>
    <p:sldId id="391" r:id="rId17"/>
    <p:sldId id="386" r:id="rId18"/>
    <p:sldId id="387" r:id="rId19"/>
    <p:sldId id="267" r:id="rId20"/>
    <p:sldId id="266" r:id="rId21"/>
    <p:sldId id="269" r:id="rId22"/>
    <p:sldId id="271" r:id="rId23"/>
    <p:sldId id="272" r:id="rId24"/>
    <p:sldId id="273" r:id="rId25"/>
    <p:sldId id="274" r:id="rId26"/>
    <p:sldId id="275" r:id="rId27"/>
    <p:sldId id="276" r:id="rId28"/>
    <p:sldId id="372" r:id="rId29"/>
    <p:sldId id="373" r:id="rId30"/>
    <p:sldId id="369" r:id="rId31"/>
    <p:sldId id="368" r:id="rId32"/>
    <p:sldId id="375" r:id="rId33"/>
    <p:sldId id="378" r:id="rId34"/>
    <p:sldId id="379" r:id="rId35"/>
    <p:sldId id="377" r:id="rId36"/>
    <p:sldId id="380" r:id="rId37"/>
    <p:sldId id="374" r:id="rId38"/>
    <p:sldId id="381" r:id="rId39"/>
    <p:sldId id="382" r:id="rId40"/>
    <p:sldId id="383" r:id="rId41"/>
    <p:sldId id="384" r:id="rId42"/>
    <p:sldId id="268" r:id="rId4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131427"/>
    <a:srgbClr val="AFABAB"/>
    <a:srgbClr val="282E35"/>
    <a:srgbClr val="031C2A"/>
    <a:srgbClr val="053550"/>
    <a:srgbClr val="83BD4E"/>
    <a:srgbClr val="00723A"/>
    <a:srgbClr val="339933"/>
    <a:srgbClr val="389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3E4C9-5925-480D-AF0D-17486E0B39D4}" v="9" dt="2024-12-18T23:34:55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2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Ícaro Guimarães" userId="a4c983974abfd7d3" providerId="LiveId" clId="{E833E4C9-5925-480D-AF0D-17486E0B39D4}"/>
    <pc:docChg chg="undo custSel addSld modSld sldOrd">
      <pc:chgData name="Ícaro Guimarães" userId="a4c983974abfd7d3" providerId="LiveId" clId="{E833E4C9-5925-480D-AF0D-17486E0B39D4}" dt="2024-12-18T23:37:03.333" v="62" actId="207"/>
      <pc:docMkLst>
        <pc:docMk/>
      </pc:docMkLst>
      <pc:sldChg chg="delSp add mod ord">
        <pc:chgData name="Ícaro Guimarães" userId="a4c983974abfd7d3" providerId="LiveId" clId="{E833E4C9-5925-480D-AF0D-17486E0B39D4}" dt="2024-12-18T20:32:48.293" v="3" actId="478"/>
        <pc:sldMkLst>
          <pc:docMk/>
          <pc:sldMk cId="324659340" sldId="388"/>
        </pc:sldMkLst>
        <pc:picChg chg="del">
          <ac:chgData name="Ícaro Guimarães" userId="a4c983974abfd7d3" providerId="LiveId" clId="{E833E4C9-5925-480D-AF0D-17486E0B39D4}" dt="2024-12-18T20:32:48.293" v="3" actId="478"/>
          <ac:picMkLst>
            <pc:docMk/>
            <pc:sldMk cId="324659340" sldId="388"/>
            <ac:picMk id="6" creationId="{93AAEA28-A8B4-2A7A-6AEE-F7E2EFE962D3}"/>
          </ac:picMkLst>
        </pc:picChg>
      </pc:sldChg>
      <pc:sldChg chg="delSp add mod ord">
        <pc:chgData name="Ícaro Guimarães" userId="a4c983974abfd7d3" providerId="LiveId" clId="{E833E4C9-5925-480D-AF0D-17486E0B39D4}" dt="2024-12-18T20:32:50.045" v="4" actId="478"/>
        <pc:sldMkLst>
          <pc:docMk/>
          <pc:sldMk cId="3804175432" sldId="389"/>
        </pc:sldMkLst>
        <pc:picChg chg="del">
          <ac:chgData name="Ícaro Guimarães" userId="a4c983974abfd7d3" providerId="LiveId" clId="{E833E4C9-5925-480D-AF0D-17486E0B39D4}" dt="2024-12-18T20:32:50.045" v="4" actId="478"/>
          <ac:picMkLst>
            <pc:docMk/>
            <pc:sldMk cId="3804175432" sldId="389"/>
            <ac:picMk id="3" creationId="{E8D5A817-6573-DA04-EBF3-8AE057C13563}"/>
          </ac:picMkLst>
        </pc:picChg>
      </pc:sldChg>
      <pc:sldChg chg="addSp delSp modSp new mod">
        <pc:chgData name="Ícaro Guimarães" userId="a4c983974abfd7d3" providerId="LiveId" clId="{E833E4C9-5925-480D-AF0D-17486E0B39D4}" dt="2024-12-18T23:35:54.652" v="50" actId="207"/>
        <pc:sldMkLst>
          <pc:docMk/>
          <pc:sldMk cId="567686776" sldId="390"/>
        </pc:sldMkLst>
        <pc:spChg chg="del">
          <ac:chgData name="Ícaro Guimarães" userId="a4c983974abfd7d3" providerId="LiveId" clId="{E833E4C9-5925-480D-AF0D-17486E0B39D4}" dt="2024-12-18T23:29:27.201" v="6" actId="478"/>
          <ac:spMkLst>
            <pc:docMk/>
            <pc:sldMk cId="567686776" sldId="390"/>
            <ac:spMk id="2" creationId="{0EA05BC5-161E-82B3-A6A9-4B3970FCA60A}"/>
          </ac:spMkLst>
        </pc:spChg>
        <pc:spChg chg="del">
          <ac:chgData name="Ícaro Guimarães" userId="a4c983974abfd7d3" providerId="LiveId" clId="{E833E4C9-5925-480D-AF0D-17486E0B39D4}" dt="2024-12-18T23:29:27.201" v="6" actId="478"/>
          <ac:spMkLst>
            <pc:docMk/>
            <pc:sldMk cId="567686776" sldId="390"/>
            <ac:spMk id="3" creationId="{7BC89478-6FDC-9321-E793-F77A5197A554}"/>
          </ac:spMkLst>
        </pc:spChg>
        <pc:spChg chg="add mod">
          <ac:chgData name="Ícaro Guimarães" userId="a4c983974abfd7d3" providerId="LiveId" clId="{E833E4C9-5925-480D-AF0D-17486E0B39D4}" dt="2024-12-18T23:34:08.780" v="40" actId="14100"/>
          <ac:spMkLst>
            <pc:docMk/>
            <pc:sldMk cId="567686776" sldId="390"/>
            <ac:spMk id="6" creationId="{C95BA609-9E4F-83BE-922B-50E55346BFBC}"/>
          </ac:spMkLst>
        </pc:spChg>
        <pc:spChg chg="add mod">
          <ac:chgData name="Ícaro Guimarães" userId="a4c983974abfd7d3" providerId="LiveId" clId="{E833E4C9-5925-480D-AF0D-17486E0B39D4}" dt="2024-12-18T23:31:16.717" v="14" actId="14100"/>
          <ac:spMkLst>
            <pc:docMk/>
            <pc:sldMk cId="567686776" sldId="390"/>
            <ac:spMk id="7" creationId="{E97FB838-FC56-D242-34C5-815164625C2A}"/>
          </ac:spMkLst>
        </pc:spChg>
        <pc:spChg chg="add mod">
          <ac:chgData name="Ícaro Guimarães" userId="a4c983974abfd7d3" providerId="LiveId" clId="{E833E4C9-5925-480D-AF0D-17486E0B39D4}" dt="2024-12-18T23:33:55.978" v="37" actId="1076"/>
          <ac:spMkLst>
            <pc:docMk/>
            <pc:sldMk cId="567686776" sldId="390"/>
            <ac:spMk id="8" creationId="{53D74970-9AD8-F693-3D5F-A49AFFB09AEC}"/>
          </ac:spMkLst>
        </pc:spChg>
        <pc:spChg chg="add mod">
          <ac:chgData name="Ícaro Guimarães" userId="a4c983974abfd7d3" providerId="LiveId" clId="{E833E4C9-5925-480D-AF0D-17486E0B39D4}" dt="2024-12-18T23:31:47.174" v="24" actId="14100"/>
          <ac:spMkLst>
            <pc:docMk/>
            <pc:sldMk cId="567686776" sldId="390"/>
            <ac:spMk id="9" creationId="{734A3F5F-D9F8-08BF-3037-54BD3742BE43}"/>
          </ac:spMkLst>
        </pc:spChg>
        <pc:spChg chg="add mod">
          <ac:chgData name="Ícaro Guimarães" userId="a4c983974abfd7d3" providerId="LiveId" clId="{E833E4C9-5925-480D-AF0D-17486E0B39D4}" dt="2024-12-18T23:31:55.829" v="27" actId="14100"/>
          <ac:spMkLst>
            <pc:docMk/>
            <pc:sldMk cId="567686776" sldId="390"/>
            <ac:spMk id="10" creationId="{089F611E-1A71-5F49-154D-4D17B5D251A5}"/>
          </ac:spMkLst>
        </pc:spChg>
        <pc:spChg chg="add mod ord">
          <ac:chgData name="Ícaro Guimarães" userId="a4c983974abfd7d3" providerId="LiveId" clId="{E833E4C9-5925-480D-AF0D-17486E0B39D4}" dt="2024-12-18T23:35:54.652" v="50" actId="207"/>
          <ac:spMkLst>
            <pc:docMk/>
            <pc:sldMk cId="567686776" sldId="390"/>
            <ac:spMk id="11" creationId="{C4C6D7B9-549C-8DE5-42B2-46D4466CECC7}"/>
          </ac:spMkLst>
        </pc:spChg>
        <pc:picChg chg="add del">
          <ac:chgData name="Ícaro Guimarães" userId="a4c983974abfd7d3" providerId="LiveId" clId="{E833E4C9-5925-480D-AF0D-17486E0B39D4}" dt="2024-12-18T23:31:58.738" v="28" actId="478"/>
          <ac:picMkLst>
            <pc:docMk/>
            <pc:sldMk cId="567686776" sldId="390"/>
            <ac:picMk id="5" creationId="{909229EE-3DC4-7C13-7752-FC5FB16E6278}"/>
          </ac:picMkLst>
        </pc:picChg>
        <pc:picChg chg="add del mod">
          <ac:chgData name="Ícaro Guimarães" userId="a4c983974abfd7d3" providerId="LiveId" clId="{E833E4C9-5925-480D-AF0D-17486E0B39D4}" dt="2024-12-18T23:34:40.720" v="47" actId="478"/>
          <ac:picMkLst>
            <pc:docMk/>
            <pc:sldMk cId="567686776" sldId="390"/>
            <ac:picMk id="13" creationId="{C851714F-1D21-8B9E-24BE-50C521B64AAB}"/>
          </ac:picMkLst>
        </pc:picChg>
        <pc:picChg chg="add del mod">
          <ac:chgData name="Ícaro Guimarães" userId="a4c983974abfd7d3" providerId="LiveId" clId="{E833E4C9-5925-480D-AF0D-17486E0B39D4}" dt="2024-12-18T23:35:37.676" v="49" actId="478"/>
          <ac:picMkLst>
            <pc:docMk/>
            <pc:sldMk cId="567686776" sldId="390"/>
            <ac:picMk id="14" creationId="{0649595C-19E1-89EA-019E-BCE840FDC3B9}"/>
          </ac:picMkLst>
        </pc:picChg>
      </pc:sldChg>
      <pc:sldChg chg="delSp modSp add mod">
        <pc:chgData name="Ícaro Guimarães" userId="a4c983974abfd7d3" providerId="LiveId" clId="{E833E4C9-5925-480D-AF0D-17486E0B39D4}" dt="2024-12-18T23:37:03.333" v="62" actId="207"/>
        <pc:sldMkLst>
          <pc:docMk/>
          <pc:sldMk cId="3646449902" sldId="391"/>
        </pc:sldMkLst>
        <pc:spChg chg="del">
          <ac:chgData name="Ícaro Guimarães" userId="a4c983974abfd7d3" providerId="LiveId" clId="{E833E4C9-5925-480D-AF0D-17486E0B39D4}" dt="2024-12-18T23:36:37.314" v="52" actId="478"/>
          <ac:spMkLst>
            <pc:docMk/>
            <pc:sldMk cId="3646449902" sldId="391"/>
            <ac:spMk id="18" creationId="{029EF16F-84CD-AC21-5F70-C4A515EB2DB9}"/>
          </ac:spMkLst>
        </pc:spChg>
        <pc:spChg chg="del">
          <ac:chgData name="Ícaro Guimarães" userId="a4c983974abfd7d3" providerId="LiveId" clId="{E833E4C9-5925-480D-AF0D-17486E0B39D4}" dt="2024-12-18T23:36:43.512" v="58" actId="478"/>
          <ac:spMkLst>
            <pc:docMk/>
            <pc:sldMk cId="3646449902" sldId="391"/>
            <ac:spMk id="22" creationId="{398178E6-510B-7099-9875-1D5F0C4D5878}"/>
          </ac:spMkLst>
        </pc:spChg>
        <pc:spChg chg="mod">
          <ac:chgData name="Ícaro Guimarães" userId="a4c983974abfd7d3" providerId="LiveId" clId="{E833E4C9-5925-480D-AF0D-17486E0B39D4}" dt="2024-12-18T23:36:49.999" v="60" actId="14100"/>
          <ac:spMkLst>
            <pc:docMk/>
            <pc:sldMk cId="3646449902" sldId="391"/>
            <ac:spMk id="27" creationId="{67A20B40-95FD-644E-16FF-F19EE03E73D4}"/>
          </ac:spMkLst>
        </pc:spChg>
        <pc:spChg chg="del">
          <ac:chgData name="Ícaro Guimarães" userId="a4c983974abfd7d3" providerId="LiveId" clId="{E833E4C9-5925-480D-AF0D-17486E0B39D4}" dt="2024-12-18T23:36:37.859" v="53" actId="478"/>
          <ac:spMkLst>
            <pc:docMk/>
            <pc:sldMk cId="3646449902" sldId="391"/>
            <ac:spMk id="28" creationId="{1D853BD0-DAED-FF83-ABBC-6795154D766F}"/>
          </ac:spMkLst>
        </pc:spChg>
        <pc:spChg chg="del">
          <ac:chgData name="Ícaro Guimarães" userId="a4c983974abfd7d3" providerId="LiveId" clId="{E833E4C9-5925-480D-AF0D-17486E0B39D4}" dt="2024-12-18T23:36:38.534" v="54" actId="478"/>
          <ac:spMkLst>
            <pc:docMk/>
            <pc:sldMk cId="3646449902" sldId="391"/>
            <ac:spMk id="29" creationId="{6C7D4525-C3FA-89EA-AC88-0C44BD8F7BBE}"/>
          </ac:spMkLst>
        </pc:spChg>
        <pc:spChg chg="del">
          <ac:chgData name="Ícaro Guimarães" userId="a4c983974abfd7d3" providerId="LiveId" clId="{E833E4C9-5925-480D-AF0D-17486E0B39D4}" dt="2024-12-18T23:36:39.146" v="55" actId="478"/>
          <ac:spMkLst>
            <pc:docMk/>
            <pc:sldMk cId="3646449902" sldId="391"/>
            <ac:spMk id="30" creationId="{963665ED-0B47-D491-974A-52991A9297FC}"/>
          </ac:spMkLst>
        </pc:spChg>
        <pc:spChg chg="del">
          <ac:chgData name="Ícaro Guimarães" userId="a4c983974abfd7d3" providerId="LiveId" clId="{E833E4C9-5925-480D-AF0D-17486E0B39D4}" dt="2024-12-18T23:36:39.677" v="56" actId="478"/>
          <ac:spMkLst>
            <pc:docMk/>
            <pc:sldMk cId="3646449902" sldId="391"/>
            <ac:spMk id="31" creationId="{5073160D-472C-7481-D7DF-A0D2B76DC411}"/>
          </ac:spMkLst>
        </pc:spChg>
        <pc:spChg chg="mod">
          <ac:chgData name="Ícaro Guimarães" userId="a4c983974abfd7d3" providerId="LiveId" clId="{E833E4C9-5925-480D-AF0D-17486E0B39D4}" dt="2024-12-18T23:36:46.418" v="59" actId="14100"/>
          <ac:spMkLst>
            <pc:docMk/>
            <pc:sldMk cId="3646449902" sldId="391"/>
            <ac:spMk id="32" creationId="{51291AFD-10DC-174D-DB41-08E348AF132F}"/>
          </ac:spMkLst>
        </pc:spChg>
        <pc:spChg chg="mod">
          <ac:chgData name="Ícaro Guimarães" userId="a4c983974abfd7d3" providerId="LiveId" clId="{E833E4C9-5925-480D-AF0D-17486E0B39D4}" dt="2024-12-18T23:36:52.840" v="61" actId="14100"/>
          <ac:spMkLst>
            <pc:docMk/>
            <pc:sldMk cId="3646449902" sldId="391"/>
            <ac:spMk id="33" creationId="{17FB7614-E547-ECEC-C552-61D3ABF4C318}"/>
          </ac:spMkLst>
        </pc:spChg>
        <pc:spChg chg="mod">
          <ac:chgData name="Ícaro Guimarães" userId="a4c983974abfd7d3" providerId="LiveId" clId="{E833E4C9-5925-480D-AF0D-17486E0B39D4}" dt="2024-12-18T23:37:03.333" v="62" actId="207"/>
          <ac:spMkLst>
            <pc:docMk/>
            <pc:sldMk cId="3646449902" sldId="391"/>
            <ac:spMk id="43" creationId="{E06CE944-C15E-A95B-0227-A730E3EAEEC6}"/>
          </ac:spMkLst>
        </pc:spChg>
      </pc:sldChg>
    </pc:docChg>
  </pc:docChgLst>
  <pc:docChgLst>
    <pc:chgData name="Ícaro Guimarães" userId="a4c983974abfd7d3" providerId="LiveId" clId="{81C84243-B076-460D-8BAE-222D9FC5FFF7}"/>
    <pc:docChg chg="addSld modSld">
      <pc:chgData name="Ícaro Guimarães" userId="a4c983974abfd7d3" providerId="LiveId" clId="{81C84243-B076-460D-8BAE-222D9FC5FFF7}" dt="2022-10-28T01:23:54.400" v="8" actId="14100"/>
      <pc:docMkLst>
        <pc:docMk/>
      </pc:docMkLst>
      <pc:sldChg chg="modSp mod">
        <pc:chgData name="Ícaro Guimarães" userId="a4c983974abfd7d3" providerId="LiveId" clId="{81C84243-B076-460D-8BAE-222D9FC5FFF7}" dt="2022-10-28T01:23:54.400" v="8" actId="14100"/>
        <pc:sldMkLst>
          <pc:docMk/>
          <pc:sldMk cId="2873612904" sldId="271"/>
        </pc:sldMkLst>
      </pc:sldChg>
      <pc:sldChg chg="addSp modSp add mod">
        <pc:chgData name="Ícaro Guimarães" userId="a4c983974abfd7d3" providerId="LiveId" clId="{81C84243-B076-460D-8BAE-222D9FC5FFF7}" dt="2022-10-20T23:43:43.377" v="3" actId="1076"/>
        <pc:sldMkLst>
          <pc:docMk/>
          <pc:sldMk cId="1088631879" sldId="370"/>
        </pc:sldMkLst>
      </pc:sldChg>
      <pc:sldChg chg="modSp add mod">
        <pc:chgData name="Ícaro Guimarães" userId="a4c983974abfd7d3" providerId="LiveId" clId="{81C84243-B076-460D-8BAE-222D9FC5FFF7}" dt="2022-10-28T01:19:17.728" v="6" actId="14100"/>
        <pc:sldMkLst>
          <pc:docMk/>
          <pc:sldMk cId="2220378007" sldId="371"/>
        </pc:sldMkLst>
      </pc:sldChg>
    </pc:docChg>
  </pc:docChgLst>
  <pc:docChgLst>
    <pc:chgData name="Ícaro Guimarães" userId="a4c983974abfd7d3" providerId="LiveId" clId="{1A7E3F5A-C728-4E37-B04B-89B111E022B9}"/>
    <pc:docChg chg="undo custSel addSld modSld">
      <pc:chgData name="Ícaro Guimarães" userId="a4c983974abfd7d3" providerId="LiveId" clId="{1A7E3F5A-C728-4E37-B04B-89B111E022B9}" dt="2023-01-23T23:01:28.014" v="664" actId="1076"/>
      <pc:docMkLst>
        <pc:docMk/>
      </pc:docMkLst>
      <pc:sldChg chg="addSp delSp modSp add mod setBg">
        <pc:chgData name="Ícaro Guimarães" userId="a4c983974abfd7d3" providerId="LiveId" clId="{1A7E3F5A-C728-4E37-B04B-89B111E022B9}" dt="2023-01-23T23:01:28.014" v="664" actId="1076"/>
        <pc:sldMkLst>
          <pc:docMk/>
          <pc:sldMk cId="3073908895" sldId="372"/>
        </pc:sldMkLst>
      </pc:sldChg>
      <pc:sldChg chg="delSp modSp add mod">
        <pc:chgData name="Ícaro Guimarães" userId="a4c983974abfd7d3" providerId="LiveId" clId="{1A7E3F5A-C728-4E37-B04B-89B111E022B9}" dt="2023-01-22T13:00:11.261" v="662" actId="478"/>
        <pc:sldMkLst>
          <pc:docMk/>
          <pc:sldMk cId="3550566645" sldId="373"/>
        </pc:sldMkLst>
      </pc:sldChg>
    </pc:docChg>
  </pc:docChgLst>
  <pc:docChgLst>
    <pc:chgData name="Ícaro Guimarães" userId="a4c983974abfd7d3" providerId="LiveId" clId="{BE2E74F6-0616-4E6C-BF73-9A4D74775A0A}"/>
    <pc:docChg chg="modSld">
      <pc:chgData name="Ícaro Guimarães" userId="a4c983974abfd7d3" providerId="LiveId" clId="{BE2E74F6-0616-4E6C-BF73-9A4D74775A0A}" dt="2022-12-14T00:26:40.491" v="3" actId="1076"/>
      <pc:docMkLst>
        <pc:docMk/>
      </pc:docMkLst>
      <pc:sldChg chg="addSp modSp mod">
        <pc:chgData name="Ícaro Guimarães" userId="a4c983974abfd7d3" providerId="LiveId" clId="{BE2E74F6-0616-4E6C-BF73-9A4D74775A0A}" dt="2022-12-14T00:26:40.491" v="3" actId="1076"/>
        <pc:sldMkLst>
          <pc:docMk/>
          <pc:sldMk cId="227253593" sldId="274"/>
        </pc:sldMkLst>
      </pc:sldChg>
    </pc:docChg>
  </pc:docChgLst>
  <pc:docChgLst>
    <pc:chgData name="Ícaro Guimarães" userId="a4c983974abfd7d3" providerId="LiveId" clId="{2D6D1F0D-4023-4A36-A39A-14B3DF1ABFA0}"/>
    <pc:docChg chg="custSel addSld modSld">
      <pc:chgData name="Ícaro Guimarães" userId="a4c983974abfd7d3" providerId="LiveId" clId="{2D6D1F0D-4023-4A36-A39A-14B3DF1ABFA0}" dt="2022-10-04T20:58:44.052" v="17" actId="14100"/>
      <pc:docMkLst>
        <pc:docMk/>
      </pc:docMkLst>
      <pc:sldChg chg="delSp mod">
        <pc:chgData name="Ícaro Guimarães" userId="a4c983974abfd7d3" providerId="LiveId" clId="{2D6D1F0D-4023-4A36-A39A-14B3DF1ABFA0}" dt="2022-10-04T20:57:57.062" v="13" actId="478"/>
        <pc:sldMkLst>
          <pc:docMk/>
          <pc:sldMk cId="2873612904" sldId="271"/>
        </pc:sldMkLst>
      </pc:sldChg>
      <pc:sldChg chg="delSp mod">
        <pc:chgData name="Ícaro Guimarães" userId="a4c983974abfd7d3" providerId="LiveId" clId="{2D6D1F0D-4023-4A36-A39A-14B3DF1ABFA0}" dt="2022-10-04T20:57:51.402" v="11" actId="478"/>
        <pc:sldMkLst>
          <pc:docMk/>
          <pc:sldMk cId="4098089501" sldId="272"/>
        </pc:sldMkLst>
      </pc:sldChg>
      <pc:sldChg chg="delSp mod">
        <pc:chgData name="Ícaro Guimarães" userId="a4c983974abfd7d3" providerId="LiveId" clId="{2D6D1F0D-4023-4A36-A39A-14B3DF1ABFA0}" dt="2022-10-04T20:57:45.812" v="8" actId="478"/>
        <pc:sldMkLst>
          <pc:docMk/>
          <pc:sldMk cId="235310785" sldId="273"/>
        </pc:sldMkLst>
      </pc:sldChg>
      <pc:sldChg chg="delSp mod">
        <pc:chgData name="Ícaro Guimarães" userId="a4c983974abfd7d3" providerId="LiveId" clId="{2D6D1F0D-4023-4A36-A39A-14B3DF1ABFA0}" dt="2022-10-04T20:57:41.102" v="6" actId="478"/>
        <pc:sldMkLst>
          <pc:docMk/>
          <pc:sldMk cId="227253593" sldId="274"/>
        </pc:sldMkLst>
      </pc:sldChg>
      <pc:sldChg chg="delSp mod">
        <pc:chgData name="Ícaro Guimarães" userId="a4c983974abfd7d3" providerId="LiveId" clId="{2D6D1F0D-4023-4A36-A39A-14B3DF1ABFA0}" dt="2022-10-04T20:57:35.722" v="4" actId="478"/>
        <pc:sldMkLst>
          <pc:docMk/>
          <pc:sldMk cId="444822422" sldId="275"/>
        </pc:sldMkLst>
      </pc:sldChg>
      <pc:sldChg chg="delSp mod">
        <pc:chgData name="Ícaro Guimarães" userId="a4c983974abfd7d3" providerId="LiveId" clId="{2D6D1F0D-4023-4A36-A39A-14B3DF1ABFA0}" dt="2022-10-04T20:57:29.433" v="1" actId="478"/>
        <pc:sldMkLst>
          <pc:docMk/>
          <pc:sldMk cId="851044796" sldId="276"/>
        </pc:sldMkLst>
      </pc:sldChg>
      <pc:sldChg chg="modSp add mod setBg">
        <pc:chgData name="Ícaro Guimarães" userId="a4c983974abfd7d3" providerId="LiveId" clId="{2D6D1F0D-4023-4A36-A39A-14B3DF1ABFA0}" dt="2022-10-04T20:58:44.052" v="17" actId="14100"/>
        <pc:sldMkLst>
          <pc:docMk/>
          <pc:sldMk cId="4008563340" sldId="368"/>
        </pc:sldMkLst>
      </pc:sldChg>
      <pc:sldChg chg="add">
        <pc:chgData name="Ícaro Guimarães" userId="a4c983974abfd7d3" providerId="LiveId" clId="{2D6D1F0D-4023-4A36-A39A-14B3DF1ABFA0}" dt="2022-10-04T20:58:29.906" v="14"/>
        <pc:sldMkLst>
          <pc:docMk/>
          <pc:sldMk cId="1458907407" sldId="3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D8DAD-5136-43B1-B750-04B366342807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53022-54FD-4F01-ACE9-29A1EC0D4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736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C4270-BCA9-4B70-B6E1-CAAAA5EDBBE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1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2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955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0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8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959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05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94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91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61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88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0F57C-A488-417E-AB1C-4247CE9D7C05}" type="datetimeFigureOut">
              <a:rPr lang="pt-BR" smtClean="0"/>
              <a:t>18/12/2024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76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 flip="none" rotWithShape="1">
            <a:gsLst>
              <a:gs pos="47000">
                <a:srgbClr val="0095D9"/>
              </a:gs>
              <a:gs pos="98000">
                <a:srgbClr val="633167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5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C4C6D7B9-549C-8DE5-42B2-46D4466CECC7}"/>
              </a:ext>
            </a:extLst>
          </p:cNvPr>
          <p:cNvSpPr/>
          <p:nvPr/>
        </p:nvSpPr>
        <p:spPr>
          <a:xfrm>
            <a:off x="0" y="-23854"/>
            <a:ext cx="12192000" cy="14175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95BA609-9E4F-83BE-922B-50E55346BFBC}"/>
              </a:ext>
            </a:extLst>
          </p:cNvPr>
          <p:cNvSpPr/>
          <p:nvPr/>
        </p:nvSpPr>
        <p:spPr>
          <a:xfrm>
            <a:off x="111318" y="1065475"/>
            <a:ext cx="3570136" cy="1089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97FB838-FC56-D242-34C5-815164625C2A}"/>
              </a:ext>
            </a:extLst>
          </p:cNvPr>
          <p:cNvSpPr/>
          <p:nvPr/>
        </p:nvSpPr>
        <p:spPr>
          <a:xfrm>
            <a:off x="111318" y="2190719"/>
            <a:ext cx="3570136" cy="46073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3D74970-9AD8-F693-3D5F-A49AFFB09AEC}"/>
              </a:ext>
            </a:extLst>
          </p:cNvPr>
          <p:cNvSpPr/>
          <p:nvPr/>
        </p:nvSpPr>
        <p:spPr>
          <a:xfrm>
            <a:off x="3738437" y="1065475"/>
            <a:ext cx="4125403" cy="36200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4A3F5F-D9F8-08BF-3037-54BD3742BE43}"/>
              </a:ext>
            </a:extLst>
          </p:cNvPr>
          <p:cNvSpPr/>
          <p:nvPr/>
        </p:nvSpPr>
        <p:spPr>
          <a:xfrm>
            <a:off x="8015095" y="1065475"/>
            <a:ext cx="4125403" cy="36200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89F611E-1A71-5F49-154D-4D17B5D251A5}"/>
              </a:ext>
            </a:extLst>
          </p:cNvPr>
          <p:cNvSpPr/>
          <p:nvPr/>
        </p:nvSpPr>
        <p:spPr>
          <a:xfrm>
            <a:off x="3764188" y="4862086"/>
            <a:ext cx="8376310" cy="19360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68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28000">
                <a:srgbClr val="0095D9"/>
              </a:gs>
              <a:gs pos="68000">
                <a:srgbClr val="1F4893"/>
              </a:gs>
            </a:gsLst>
            <a:lin ang="192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63495" y="1077922"/>
            <a:ext cx="3886479" cy="1307891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0417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274972" y="946183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3317040" y="910753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6359108" y="910754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9401176" y="910754"/>
            <a:ext cx="2630260" cy="894231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95002" y="1901478"/>
            <a:ext cx="11936433" cy="4843703"/>
          </a:xfrm>
          <a:prstGeom prst="roundRect">
            <a:avLst>
              <a:gd name="adj" fmla="val 908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30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113C52E-0030-9F5F-F817-A1D5C0192F0E}"/>
              </a:ext>
            </a:extLst>
          </p:cNvPr>
          <p:cNvSpPr/>
          <p:nvPr/>
        </p:nvSpPr>
        <p:spPr>
          <a:xfrm>
            <a:off x="0" y="-9632"/>
            <a:ext cx="12192000" cy="6593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F98013F-421E-297F-1A8C-D94336CA4098}"/>
              </a:ext>
            </a:extLst>
          </p:cNvPr>
          <p:cNvSpPr/>
          <p:nvPr/>
        </p:nvSpPr>
        <p:spPr>
          <a:xfrm rot="10800000">
            <a:off x="-9625" y="6833731"/>
            <a:ext cx="12192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181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8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2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F123E4C-037C-243D-C1F0-530EDF520F0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119037-4AF7-0718-7D23-9693AC896B96}"/>
              </a:ext>
            </a:extLst>
          </p:cNvPr>
          <p:cNvSpPr/>
          <p:nvPr/>
        </p:nvSpPr>
        <p:spPr>
          <a:xfrm rot="10800000">
            <a:off x="-9625" y="6833731"/>
            <a:ext cx="12192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786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8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2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F123E4C-037C-243D-C1F0-530EDF520F0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119037-4AF7-0718-7D23-9693AC896B96}"/>
              </a:ext>
            </a:extLst>
          </p:cNvPr>
          <p:cNvSpPr/>
          <p:nvPr/>
        </p:nvSpPr>
        <p:spPr>
          <a:xfrm rot="10800000">
            <a:off x="-9625" y="6833731"/>
            <a:ext cx="12192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37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573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6004167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AB5A3D1-3BE1-4F34-AFF7-285FC75D2588}"/>
              </a:ext>
            </a:extLst>
          </p:cNvPr>
          <p:cNvSpPr/>
          <p:nvPr/>
        </p:nvSpPr>
        <p:spPr>
          <a:xfrm>
            <a:off x="6205387" y="2798471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00B0F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8631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028136"/>
            <a:ext cx="2947461" cy="151133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040010"/>
            <a:ext cx="2901936" cy="149946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040009"/>
            <a:ext cx="2868298" cy="149946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040010"/>
            <a:ext cx="2844547" cy="149946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658966"/>
            <a:ext cx="12008334" cy="208335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254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137137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137137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137137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137137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659490"/>
            <a:ext cx="12008334" cy="1890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01845"/>
            <a:ext cx="360000" cy="371913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08240"/>
            <a:ext cx="360000" cy="37191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67AD84-7FAE-0395-AADF-8EB541F3897F}"/>
              </a:ext>
            </a:extLst>
          </p:cNvPr>
          <p:cNvSpPr/>
          <p:nvPr/>
        </p:nvSpPr>
        <p:spPr>
          <a:xfrm>
            <a:off x="0" y="-9632"/>
            <a:ext cx="12192000" cy="94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763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6273"/>
            <a:ext cx="2947461" cy="89065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28146"/>
            <a:ext cx="2844547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6" y="1176787"/>
            <a:ext cx="360000" cy="360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406" y="1161812"/>
            <a:ext cx="360000" cy="3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85" y="1166872"/>
            <a:ext cx="360000" cy="36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386" y="1161812"/>
            <a:ext cx="376815" cy="360000"/>
          </a:xfrm>
          <a:prstGeom prst="rect">
            <a:avLst/>
          </a:prstGeom>
        </p:spPr>
      </p:pic>
      <p:sp>
        <p:nvSpPr>
          <p:cNvPr id="19" name="Retângulo 18"/>
          <p:cNvSpPr/>
          <p:nvPr/>
        </p:nvSpPr>
        <p:spPr>
          <a:xfrm>
            <a:off x="80746" y="2067437"/>
            <a:ext cx="12008334" cy="465399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7E845BD-F60C-FDDA-6AB3-AD6D23276D2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238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661013" y="0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581084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2959768" y="981075"/>
            <a:ext cx="2974116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959768" y="3181350"/>
            <a:ext cx="2974116" cy="3419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6095999" y="981075"/>
            <a:ext cx="5478379" cy="5619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221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2959768" y="1033715"/>
            <a:ext cx="2974116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959768" y="3172929"/>
            <a:ext cx="2974116" cy="3427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6095999" y="1033715"/>
            <a:ext cx="5478379" cy="5567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1840BA4-8C42-411D-A711-26A8FFF9C51F}"/>
              </a:ext>
            </a:extLst>
          </p:cNvPr>
          <p:cNvSpPr/>
          <p:nvPr/>
        </p:nvSpPr>
        <p:spPr>
          <a:xfrm>
            <a:off x="3008297" y="1115111"/>
            <a:ext cx="2820950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715696C-5AA9-4F4D-980D-F48517A8AB7A}"/>
              </a:ext>
            </a:extLst>
          </p:cNvPr>
          <p:cNvSpPr/>
          <p:nvPr/>
        </p:nvSpPr>
        <p:spPr>
          <a:xfrm>
            <a:off x="3036925" y="3315789"/>
            <a:ext cx="2820950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54E77955-3DDC-4421-99DD-55F2D4897F46}"/>
              </a:ext>
            </a:extLst>
          </p:cNvPr>
          <p:cNvSpPr/>
          <p:nvPr/>
        </p:nvSpPr>
        <p:spPr>
          <a:xfrm>
            <a:off x="6173676" y="3315788"/>
            <a:ext cx="5323023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A68F4FF-4607-43F6-97FD-D93BC83D85F6}"/>
              </a:ext>
            </a:extLst>
          </p:cNvPr>
          <p:cNvSpPr/>
          <p:nvPr/>
        </p:nvSpPr>
        <p:spPr>
          <a:xfrm>
            <a:off x="6154601" y="1116032"/>
            <a:ext cx="5323023" cy="40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661013" y="0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581084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F140F792-891F-430F-9CAB-6F51ED97E9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85" y="1155221"/>
            <a:ext cx="360000" cy="360000"/>
          </a:xfrm>
          <a:prstGeom prst="rect">
            <a:avLst/>
          </a:prstGeom>
        </p:spPr>
      </p:pic>
      <p:pic>
        <p:nvPicPr>
          <p:cNvPr id="21" name="Imagem 20" descr="Gráfico, Gráfico de pizza&#10;&#10;Descrição gerada automaticamente">
            <a:extLst>
              <a:ext uri="{FF2B5EF4-FFF2-40B4-BE49-F238E27FC236}">
                <a16:creationId xmlns:a16="http://schemas.microsoft.com/office/drawing/2014/main" id="{DB939F22-7DEA-4BC7-A68D-3094DB43AD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925" y="332272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27" y="3340053"/>
            <a:ext cx="360000" cy="360000"/>
          </a:xfrm>
          <a:prstGeom prst="rect">
            <a:avLst/>
          </a:prstGeom>
        </p:spPr>
      </p:pic>
      <p:pic>
        <p:nvPicPr>
          <p:cNvPr id="17" name="Imagem 16" descr="Desenho de bandeira&#10;&#10;Descrição gerada automaticamente">
            <a:extLst>
              <a:ext uri="{FF2B5EF4-FFF2-40B4-BE49-F238E27FC236}">
                <a16:creationId xmlns:a16="http://schemas.microsoft.com/office/drawing/2014/main" id="{E3046B8E-BDDA-4E71-AE06-5E6FB205E3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27" y="112896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64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59EB320-A753-4F73-AB34-30B8BD8062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46363" y="3775286"/>
            <a:ext cx="11945637" cy="308619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8BEC44FD-39F5-4AB9-8AFB-C1BAA637FC79}"/>
              </a:ext>
            </a:extLst>
          </p:cNvPr>
          <p:cNvCxnSpPr>
            <a:cxnSpLocks/>
          </p:cNvCxnSpPr>
          <p:nvPr/>
        </p:nvCxnSpPr>
        <p:spPr>
          <a:xfrm>
            <a:off x="8568865" y="691435"/>
            <a:ext cx="3623135" cy="61700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2740890" y="3495724"/>
            <a:ext cx="9380706" cy="3299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314143" y="726809"/>
            <a:ext cx="2366102" cy="1325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314142" y="3495724"/>
            <a:ext cx="2366103" cy="3299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2749234" y="740589"/>
            <a:ext cx="3710290" cy="2671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8810023" y="-60034"/>
            <a:ext cx="3991578" cy="751469"/>
          </a:xfrm>
          <a:prstGeom prst="parallelogram">
            <a:avLst>
              <a:gd name="adj" fmla="val 9758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68397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F140F792-891F-430F-9CAB-6F51ED97E9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92" y="785991"/>
            <a:ext cx="216380" cy="216000"/>
          </a:xfrm>
          <a:prstGeom prst="rect">
            <a:avLst/>
          </a:prstGeom>
        </p:spPr>
      </p:pic>
      <p:pic>
        <p:nvPicPr>
          <p:cNvPr id="21" name="Imagem 20" descr="Gráfico, Gráfico de pizza&#10;&#10;Descrição gerada automaticamente">
            <a:extLst>
              <a:ext uri="{FF2B5EF4-FFF2-40B4-BE49-F238E27FC236}">
                <a16:creationId xmlns:a16="http://schemas.microsoft.com/office/drawing/2014/main" id="{DB939F22-7DEA-4BC7-A68D-3094DB43AD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81" y="3584587"/>
            <a:ext cx="216000" cy="163219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730" y="766548"/>
            <a:ext cx="216000" cy="216000"/>
          </a:xfrm>
          <a:prstGeom prst="rect">
            <a:avLst/>
          </a:prstGeom>
        </p:spPr>
      </p:pic>
      <p:pic>
        <p:nvPicPr>
          <p:cNvPr id="17" name="Imagem 16" descr="Desenho de bandeira&#10;&#10;Descrição gerada automaticamente">
            <a:extLst>
              <a:ext uri="{FF2B5EF4-FFF2-40B4-BE49-F238E27FC236}">
                <a16:creationId xmlns:a16="http://schemas.microsoft.com/office/drawing/2014/main" id="{E3046B8E-BDDA-4E71-AE06-5E6FB205E3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469" y="3554410"/>
            <a:ext cx="216000" cy="216000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01923016-B088-4C52-9217-52347583D0DC}"/>
              </a:ext>
            </a:extLst>
          </p:cNvPr>
          <p:cNvSpPr/>
          <p:nvPr/>
        </p:nvSpPr>
        <p:spPr>
          <a:xfrm>
            <a:off x="9305920" y="740589"/>
            <a:ext cx="2815676" cy="267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5" name="Imagem 24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487" y="765756"/>
            <a:ext cx="270398" cy="216000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9FC5DCF2-57E1-412D-9ED2-CB22B8E78210}"/>
              </a:ext>
            </a:extLst>
          </p:cNvPr>
          <p:cNvSpPr/>
          <p:nvPr/>
        </p:nvSpPr>
        <p:spPr>
          <a:xfrm>
            <a:off x="314141" y="2118310"/>
            <a:ext cx="2349461" cy="132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E69B758-B10C-4B39-A138-1E51BBB4E951}"/>
              </a:ext>
            </a:extLst>
          </p:cNvPr>
          <p:cNvSpPr/>
          <p:nvPr/>
        </p:nvSpPr>
        <p:spPr>
          <a:xfrm>
            <a:off x="6509653" y="741845"/>
            <a:ext cx="2746137" cy="267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09606AFB-5598-400D-BE45-AD68FE38E6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81" y="2162073"/>
            <a:ext cx="216000" cy="216000"/>
          </a:xfrm>
          <a:prstGeom prst="rect">
            <a:avLst/>
          </a:prstGeom>
        </p:spPr>
      </p:pic>
      <p:pic>
        <p:nvPicPr>
          <p:cNvPr id="14" name="Imagem 13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A6C80958-F541-4FB8-ABFA-B3A4B7012D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638" y="765756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79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03283" y="4155113"/>
            <a:ext cx="11818313" cy="2639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7FD7A787-94C4-DFD8-17F7-ECA1140E656C}"/>
              </a:ext>
            </a:extLst>
          </p:cNvPr>
          <p:cNvSpPr/>
          <p:nvPr/>
        </p:nvSpPr>
        <p:spPr>
          <a:xfrm>
            <a:off x="0" y="37213"/>
            <a:ext cx="12110737" cy="5774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148A38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320799" y="722490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092165" y="722490"/>
            <a:ext cx="2519012" cy="339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4641852" y="722490"/>
            <a:ext cx="2458182" cy="339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5964" y="702172"/>
            <a:ext cx="281511" cy="60929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 descr="Gráfico, Gráfico de pizza&#10;&#10;Descrição gerada automaticamente">
            <a:extLst>
              <a:ext uri="{FF2B5EF4-FFF2-40B4-BE49-F238E27FC236}">
                <a16:creationId xmlns:a16="http://schemas.microsoft.com/office/drawing/2014/main" id="{DB939F22-7DEA-4BC7-A68D-3094DB43AD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251" y="749771"/>
            <a:ext cx="216000" cy="163219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88" y="738751"/>
            <a:ext cx="216000" cy="216000"/>
          </a:xfrm>
          <a:prstGeom prst="rect">
            <a:avLst/>
          </a:prstGeom>
        </p:spPr>
      </p:pic>
      <p:pic>
        <p:nvPicPr>
          <p:cNvPr id="17" name="Imagem 16" descr="Desenho de bandeira&#10;&#10;Descrição gerada automaticamente">
            <a:extLst>
              <a:ext uri="{FF2B5EF4-FFF2-40B4-BE49-F238E27FC236}">
                <a16:creationId xmlns:a16="http://schemas.microsoft.com/office/drawing/2014/main" id="{E3046B8E-BDDA-4E71-AE06-5E6FB205E3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42" y="4167592"/>
            <a:ext cx="216000" cy="216000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01923016-B088-4C52-9217-52347583D0DC}"/>
              </a:ext>
            </a:extLst>
          </p:cNvPr>
          <p:cNvSpPr/>
          <p:nvPr/>
        </p:nvSpPr>
        <p:spPr>
          <a:xfrm>
            <a:off x="7134570" y="711261"/>
            <a:ext cx="2475258" cy="3409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5" name="Imagem 24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70" y="738751"/>
            <a:ext cx="270398" cy="216000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83161B95-3A96-B344-6B3F-04507E9F4383}"/>
              </a:ext>
            </a:extLst>
          </p:cNvPr>
          <p:cNvSpPr/>
          <p:nvPr/>
        </p:nvSpPr>
        <p:spPr>
          <a:xfrm>
            <a:off x="9642595" y="705712"/>
            <a:ext cx="2475258" cy="3409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 descr="Uma imagem contendo Ícone&#10;&#10;Descrição gerada automaticamente">
            <a:extLst>
              <a:ext uri="{FF2B5EF4-FFF2-40B4-BE49-F238E27FC236}">
                <a16:creationId xmlns:a16="http://schemas.microsoft.com/office/drawing/2014/main" id="{A59D32F6-394C-FC8D-EC5B-4B8583485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727" y="749771"/>
            <a:ext cx="216000" cy="216000"/>
          </a:xfrm>
          <a:prstGeom prst="rect">
            <a:avLst/>
          </a:prstGeom>
        </p:spPr>
      </p:pic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1756F41D-4904-1D09-3CD0-0130637E16C9}"/>
              </a:ext>
            </a:extLst>
          </p:cNvPr>
          <p:cNvCxnSpPr>
            <a:cxnSpLocks/>
          </p:cNvCxnSpPr>
          <p:nvPr/>
        </p:nvCxnSpPr>
        <p:spPr>
          <a:xfrm>
            <a:off x="-219075" y="6858000"/>
            <a:ext cx="12611100" cy="0"/>
          </a:xfrm>
          <a:prstGeom prst="line">
            <a:avLst/>
          </a:prstGeom>
          <a:ln w="44450">
            <a:gradFill flip="none" rotWithShape="1">
              <a:gsLst>
                <a:gs pos="0">
                  <a:srgbClr val="83BD4E"/>
                </a:gs>
                <a:gs pos="50000">
                  <a:srgbClr val="339933"/>
                </a:gs>
                <a:gs pos="100000">
                  <a:srgbClr val="00723A"/>
                </a:gs>
              </a:gsLst>
              <a:lin ang="16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ângulo 55">
            <a:extLst>
              <a:ext uri="{FF2B5EF4-FFF2-40B4-BE49-F238E27FC236}">
                <a16:creationId xmlns:a16="http://schemas.microsoft.com/office/drawing/2014/main" id="{C2EEC347-86E6-35AF-E212-F1C62EE0B8B4}"/>
              </a:ext>
            </a:extLst>
          </p:cNvPr>
          <p:cNvSpPr/>
          <p:nvPr/>
        </p:nvSpPr>
        <p:spPr>
          <a:xfrm>
            <a:off x="320799" y="1588232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7CD65DB2-B157-FBB8-C53C-8468B33AE13B}"/>
              </a:ext>
            </a:extLst>
          </p:cNvPr>
          <p:cNvSpPr/>
          <p:nvPr/>
        </p:nvSpPr>
        <p:spPr>
          <a:xfrm>
            <a:off x="320799" y="2455575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D3B10C32-9DD8-CADD-6778-00D4DAB5932D}"/>
              </a:ext>
            </a:extLst>
          </p:cNvPr>
          <p:cNvSpPr/>
          <p:nvPr/>
        </p:nvSpPr>
        <p:spPr>
          <a:xfrm>
            <a:off x="320799" y="3312436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256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7FD7A787-94C4-DFD8-17F7-ECA1140E656C}"/>
              </a:ext>
            </a:extLst>
          </p:cNvPr>
          <p:cNvSpPr/>
          <p:nvPr/>
        </p:nvSpPr>
        <p:spPr>
          <a:xfrm>
            <a:off x="0" y="0"/>
            <a:ext cx="12110737" cy="614615"/>
          </a:xfrm>
          <a:prstGeom prst="snip2DiagRect">
            <a:avLst>
              <a:gd name="adj1" fmla="val 0"/>
              <a:gd name="adj2" fmla="val 24180"/>
            </a:avLst>
          </a:prstGeom>
          <a:solidFill>
            <a:srgbClr val="0CBE7B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3634A58-6D8D-462D-BD7B-13A835AEFD08}"/>
              </a:ext>
            </a:extLst>
          </p:cNvPr>
          <p:cNvSpPr/>
          <p:nvPr/>
        </p:nvSpPr>
        <p:spPr>
          <a:xfrm>
            <a:off x="2243909" y="727878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E729175-7EEE-7278-33D1-BBA90D8A2333}"/>
              </a:ext>
            </a:extLst>
          </p:cNvPr>
          <p:cNvSpPr/>
          <p:nvPr/>
        </p:nvSpPr>
        <p:spPr>
          <a:xfrm>
            <a:off x="130481" y="727878"/>
            <a:ext cx="2024491" cy="6010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A9964AE7-9BA1-DA36-C238-AE9E2FBF8A02}"/>
              </a:ext>
            </a:extLst>
          </p:cNvPr>
          <p:cNvSpPr/>
          <p:nvPr/>
        </p:nvSpPr>
        <p:spPr>
          <a:xfrm>
            <a:off x="5277625" y="4644204"/>
            <a:ext cx="6833112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5D825CF-C1B9-13AC-9F93-FD03E627378B}"/>
              </a:ext>
            </a:extLst>
          </p:cNvPr>
          <p:cNvSpPr/>
          <p:nvPr/>
        </p:nvSpPr>
        <p:spPr>
          <a:xfrm>
            <a:off x="2243909" y="4644203"/>
            <a:ext cx="2944779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F5CFD48-D26C-3F0C-960C-B55AF2E75128}"/>
              </a:ext>
            </a:extLst>
          </p:cNvPr>
          <p:cNvSpPr/>
          <p:nvPr/>
        </p:nvSpPr>
        <p:spPr>
          <a:xfrm>
            <a:off x="4235062" y="727876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FE9256E8-E857-177B-5803-22EDF9A99807}"/>
              </a:ext>
            </a:extLst>
          </p:cNvPr>
          <p:cNvSpPr/>
          <p:nvPr/>
        </p:nvSpPr>
        <p:spPr>
          <a:xfrm>
            <a:off x="6226215" y="727875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3A76A81-AE61-18BA-0DF6-9293DC000602}"/>
              </a:ext>
            </a:extLst>
          </p:cNvPr>
          <p:cNvSpPr/>
          <p:nvPr/>
        </p:nvSpPr>
        <p:spPr>
          <a:xfrm>
            <a:off x="8217368" y="727874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5EF0416E-A2E6-75F2-14EF-4D3B186116B3}"/>
              </a:ext>
            </a:extLst>
          </p:cNvPr>
          <p:cNvSpPr/>
          <p:nvPr/>
        </p:nvSpPr>
        <p:spPr>
          <a:xfrm>
            <a:off x="10208521" y="727874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A3D5AE2-E4EF-D28F-0B52-743A8F180AC4}"/>
              </a:ext>
            </a:extLst>
          </p:cNvPr>
          <p:cNvSpPr/>
          <p:nvPr/>
        </p:nvSpPr>
        <p:spPr>
          <a:xfrm>
            <a:off x="2243909" y="1640912"/>
            <a:ext cx="6833112" cy="2907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6099360E-8ECF-932E-959E-227727AF7BBE}"/>
              </a:ext>
            </a:extLst>
          </p:cNvPr>
          <p:cNvSpPr/>
          <p:nvPr/>
        </p:nvSpPr>
        <p:spPr>
          <a:xfrm>
            <a:off x="9165958" y="1657347"/>
            <a:ext cx="2944779" cy="2890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059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50B28-7A48-28B2-E0F0-289272143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E06CE944-C15E-A95B-0227-A730E3EAEEC6}"/>
              </a:ext>
            </a:extLst>
          </p:cNvPr>
          <p:cNvSpPr/>
          <p:nvPr/>
        </p:nvSpPr>
        <p:spPr>
          <a:xfrm>
            <a:off x="0" y="0"/>
            <a:ext cx="12110737" cy="614615"/>
          </a:xfrm>
          <a:prstGeom prst="snip2DiagRect">
            <a:avLst>
              <a:gd name="adj1" fmla="val 0"/>
              <a:gd name="adj2" fmla="val 24180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231B446-4D7B-D82A-79D3-8A097C6B15FB}"/>
              </a:ext>
            </a:extLst>
          </p:cNvPr>
          <p:cNvSpPr/>
          <p:nvPr/>
        </p:nvSpPr>
        <p:spPr>
          <a:xfrm>
            <a:off x="5277625" y="4644204"/>
            <a:ext cx="6833112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7A20B40-95FD-644E-16FF-F19EE03E73D4}"/>
              </a:ext>
            </a:extLst>
          </p:cNvPr>
          <p:cNvSpPr/>
          <p:nvPr/>
        </p:nvSpPr>
        <p:spPr>
          <a:xfrm>
            <a:off x="81263" y="4644203"/>
            <a:ext cx="5107425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1291AFD-10DC-174D-DB41-08E348AF132F}"/>
              </a:ext>
            </a:extLst>
          </p:cNvPr>
          <p:cNvSpPr/>
          <p:nvPr/>
        </p:nvSpPr>
        <p:spPr>
          <a:xfrm>
            <a:off x="81263" y="727878"/>
            <a:ext cx="8995758" cy="3820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17FB7614-E547-ECEC-C552-61D3ABF4C318}"/>
              </a:ext>
            </a:extLst>
          </p:cNvPr>
          <p:cNvSpPr/>
          <p:nvPr/>
        </p:nvSpPr>
        <p:spPr>
          <a:xfrm>
            <a:off x="9165958" y="727879"/>
            <a:ext cx="2944779" cy="3820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449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F9DD-7541-E228-479E-BE377F39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8CC61C54-2EC3-015E-81B4-6FE4C90024AF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DFFBFD9-3478-5C88-1072-59FE3AA460B5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7C1E05A-7813-3EEE-B522-C9CBB8ABCCC2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E8B480E-EDA5-B447-90D1-FFC5C10E90F4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F1333EA8-03D4-B6C3-0C94-E0111DEE174C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47F48F4-6C0E-0009-79E6-FDF4A98B8986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BBE0523-663A-C2FE-F758-6C55340BB19D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88A03A2-F0D3-078D-058B-83E834A695BE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2F314909-BD52-BF7C-91C0-C0A63B2425D9}"/>
              </a:ext>
            </a:extLst>
          </p:cNvPr>
          <p:cNvSpPr/>
          <p:nvPr/>
        </p:nvSpPr>
        <p:spPr>
          <a:xfrm>
            <a:off x="0" y="0"/>
            <a:ext cx="12192000" cy="614615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0CBE7B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709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329E0-5ED4-ED32-4BF2-683B102C8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979049D2-DA00-2F88-7A05-3A55EED1B634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423891B-8579-50AD-5E80-486560DC3DDC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5A6176E-0176-3B79-C9D7-E03B57FF6A1B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C5916B-E36E-5336-88BD-CE4FAE121CEC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FD6D48F-0132-9D9D-D986-2CEA3BFFA077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4B711338-D4E4-E68A-DDA2-B454C723CEE2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4CB199B-E519-E1DA-5C4A-A39243880F2E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D8B8AF3-8960-2009-BAA2-4FD2657AEEBE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F7F42A1C-B694-8E2B-2068-C91A7D5B7EE9}"/>
              </a:ext>
            </a:extLst>
          </p:cNvPr>
          <p:cNvSpPr/>
          <p:nvPr/>
        </p:nvSpPr>
        <p:spPr>
          <a:xfrm>
            <a:off x="0" y="0"/>
            <a:ext cx="12192000" cy="614615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8346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1" y="0"/>
            <a:ext cx="3216925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F140F792-891F-430F-9CAB-6F51ED97E9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89" y="732136"/>
            <a:ext cx="216000" cy="216000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599BEBC8-25EE-47AD-82B1-F8235210B905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9CB8FD0-7AE0-47D5-9D8F-C970E7D0C0A9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E677878C-272E-41A0-A464-F8B4BCE44DF0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E066B94E-C92E-44E2-8D58-07802C464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16" y="755631"/>
            <a:ext cx="216000" cy="216000"/>
          </a:xfrm>
          <a:prstGeom prst="rect">
            <a:avLst/>
          </a:prstGeom>
        </p:spPr>
      </p:pic>
      <p:pic>
        <p:nvPicPr>
          <p:cNvPr id="16" name="Imagem 15" descr="Ícone&#10;&#10;Descrição gerada automaticamente">
            <a:extLst>
              <a:ext uri="{FF2B5EF4-FFF2-40B4-BE49-F238E27FC236}">
                <a16:creationId xmlns:a16="http://schemas.microsoft.com/office/drawing/2014/main" id="{9F4AB6AD-6205-4231-9E15-12B3DA8FC7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64" y="1905647"/>
            <a:ext cx="216000" cy="216000"/>
          </a:xfrm>
          <a:prstGeom prst="rect">
            <a:avLst/>
          </a:prstGeom>
        </p:spPr>
      </p:pic>
      <p:pic>
        <p:nvPicPr>
          <p:cNvPr id="35" name="Imagem 34" descr="Ícone&#10;&#10;Descrição gerada automaticamente">
            <a:extLst>
              <a:ext uri="{FF2B5EF4-FFF2-40B4-BE49-F238E27FC236}">
                <a16:creationId xmlns:a16="http://schemas.microsoft.com/office/drawing/2014/main" id="{5D30CCC5-9272-48C6-B982-DF040C011B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13" y="745229"/>
            <a:ext cx="216000" cy="216000"/>
          </a:xfrm>
          <a:prstGeom prst="rect">
            <a:avLst/>
          </a:prstGeom>
        </p:spPr>
      </p:pic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E0EF8635-C3B2-40C7-BE97-96C647FC6E4F}"/>
              </a:ext>
            </a:extLst>
          </p:cNvPr>
          <p:cNvCxnSpPr>
            <a:cxnSpLocks/>
          </p:cNvCxnSpPr>
          <p:nvPr/>
        </p:nvCxnSpPr>
        <p:spPr>
          <a:xfrm flipH="1" flipV="1">
            <a:off x="9058719" y="0"/>
            <a:ext cx="566548" cy="67906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9B4AFC4-4B68-4165-9F67-5C03A5EF2E59}"/>
              </a:ext>
            </a:extLst>
          </p:cNvPr>
          <p:cNvCxnSpPr>
            <a:cxnSpLocks/>
          </p:cNvCxnSpPr>
          <p:nvPr/>
        </p:nvCxnSpPr>
        <p:spPr>
          <a:xfrm flipV="1">
            <a:off x="9625267" y="1"/>
            <a:ext cx="2566733" cy="6790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Retângulo 25">
            <a:extLst>
              <a:ext uri="{FF2B5EF4-FFF2-40B4-BE49-F238E27FC236}">
                <a16:creationId xmlns:a16="http://schemas.microsoft.com/office/drawing/2014/main" id="{713843DA-D132-40AF-AD39-84A237F725B4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7" name="Imagem 26" descr="Ícone&#10;&#10;Descrição gerada automaticamente">
            <a:extLst>
              <a:ext uri="{FF2B5EF4-FFF2-40B4-BE49-F238E27FC236}">
                <a16:creationId xmlns:a16="http://schemas.microsoft.com/office/drawing/2014/main" id="{D2F3B7C2-AFED-4ACA-AA38-844C441A4B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16" y="2694362"/>
            <a:ext cx="205188" cy="21600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E2584003-5F26-4852-8685-43C5C0869E94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 descr="Gráfico, Gráfico de pizza&#10;&#10;Descrição gerada automaticamente">
            <a:extLst>
              <a:ext uri="{FF2B5EF4-FFF2-40B4-BE49-F238E27FC236}">
                <a16:creationId xmlns:a16="http://schemas.microsoft.com/office/drawing/2014/main" id="{B5593755-B9AE-4BEB-8136-10ED424C07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4" y="3322466"/>
            <a:ext cx="216000" cy="216000"/>
          </a:xfrm>
          <a:prstGeom prst="rect">
            <a:avLst/>
          </a:prstGeom>
        </p:spPr>
      </p:pic>
      <p:pic>
        <p:nvPicPr>
          <p:cNvPr id="9" name="Imagem 8" descr="Gráfico&#10;&#10;Descrição gerada automaticamente">
            <a:extLst>
              <a:ext uri="{FF2B5EF4-FFF2-40B4-BE49-F238E27FC236}">
                <a16:creationId xmlns:a16="http://schemas.microsoft.com/office/drawing/2014/main" id="{64E46028-73A1-47D4-86F7-0BB2253FB7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610" y="4359822"/>
            <a:ext cx="288000" cy="288000"/>
          </a:xfrm>
          <a:prstGeom prst="rect">
            <a:avLst/>
          </a:prstGeom>
        </p:spPr>
      </p:pic>
      <p:pic>
        <p:nvPicPr>
          <p:cNvPr id="32" name="Imagem 31" descr="Desenho de bandeira&#10;&#10;Descrição gerada automaticamente">
            <a:extLst>
              <a:ext uri="{FF2B5EF4-FFF2-40B4-BE49-F238E27FC236}">
                <a16:creationId xmlns:a16="http://schemas.microsoft.com/office/drawing/2014/main" id="{B96A6C9E-37EB-481E-AB80-C16F09D0E5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62" y="749155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17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60352" y="2693990"/>
            <a:ext cx="12046733" cy="4073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60353" y="736255"/>
            <a:ext cx="3001659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8516883" y="742644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-11499" y="-9051"/>
            <a:ext cx="12203499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9070220" y="-17268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F140F792-891F-430F-9CAB-6F51ED97E9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18" y="793469"/>
            <a:ext cx="252000" cy="252000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A9CB8FD0-7AE0-47D5-9D8F-C970E7D0C0A9}"/>
              </a:ext>
            </a:extLst>
          </p:cNvPr>
          <p:cNvSpPr/>
          <p:nvPr/>
        </p:nvSpPr>
        <p:spPr>
          <a:xfrm>
            <a:off x="3116156" y="736255"/>
            <a:ext cx="5346583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E066B94E-C92E-44E2-8D58-07802C464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974" y="756056"/>
            <a:ext cx="252000" cy="252000"/>
          </a:xfrm>
          <a:prstGeom prst="rect">
            <a:avLst/>
          </a:prstGeom>
        </p:spPr>
      </p:pic>
      <p:pic>
        <p:nvPicPr>
          <p:cNvPr id="38" name="Imagem 37" descr="Uma imagem contendo gráfico, texto, quarto&#10;&#10;Descrição gerada automaticamente">
            <a:extLst>
              <a:ext uri="{FF2B5EF4-FFF2-40B4-BE49-F238E27FC236}">
                <a16:creationId xmlns:a16="http://schemas.microsoft.com/office/drawing/2014/main" id="{4297C0BB-0F72-494C-9855-926F32B42D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6" y="2788310"/>
            <a:ext cx="337337" cy="252000"/>
          </a:xfrm>
          <a:prstGeom prst="rect">
            <a:avLst/>
          </a:prstGeom>
        </p:spPr>
      </p:pic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E0EF8635-C3B2-40C7-BE97-96C647FC6E4F}"/>
              </a:ext>
            </a:extLst>
          </p:cNvPr>
          <p:cNvCxnSpPr>
            <a:cxnSpLocks/>
          </p:cNvCxnSpPr>
          <p:nvPr/>
        </p:nvCxnSpPr>
        <p:spPr>
          <a:xfrm flipH="1" flipV="1">
            <a:off x="-11499" y="-8053"/>
            <a:ext cx="566548" cy="67906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9B4AFC4-4B68-4165-9F67-5C03A5EF2E59}"/>
              </a:ext>
            </a:extLst>
          </p:cNvPr>
          <p:cNvCxnSpPr>
            <a:cxnSpLocks/>
          </p:cNvCxnSpPr>
          <p:nvPr/>
        </p:nvCxnSpPr>
        <p:spPr>
          <a:xfrm flipV="1">
            <a:off x="555049" y="-8052"/>
            <a:ext cx="2566733" cy="6790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8" name="Imagem 17" descr="Desenho de bandeira&#10;&#10;Descrição gerada automaticamente">
            <a:extLst>
              <a:ext uri="{FF2B5EF4-FFF2-40B4-BE49-F238E27FC236}">
                <a16:creationId xmlns:a16="http://schemas.microsoft.com/office/drawing/2014/main" id="{9B6B9C0C-2952-4675-A50E-AA40B4C50A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582" y="735391"/>
            <a:ext cx="2520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22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73571" y="1226931"/>
            <a:ext cx="6747643" cy="177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ECF67B6-7896-44DC-B1D6-15422D006BD7}"/>
              </a:ext>
            </a:extLst>
          </p:cNvPr>
          <p:cNvSpPr/>
          <p:nvPr/>
        </p:nvSpPr>
        <p:spPr>
          <a:xfrm>
            <a:off x="53719" y="3076393"/>
            <a:ext cx="6767496" cy="1800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6E1CA94-DA74-41EC-BE7C-9F7E952D7B2C}"/>
              </a:ext>
            </a:extLst>
          </p:cNvPr>
          <p:cNvSpPr/>
          <p:nvPr/>
        </p:nvSpPr>
        <p:spPr>
          <a:xfrm>
            <a:off x="53719" y="4950372"/>
            <a:ext cx="6767496" cy="180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8658564-01B8-4E14-A7E7-88A49015407F}"/>
              </a:ext>
            </a:extLst>
          </p:cNvPr>
          <p:cNvSpPr/>
          <p:nvPr/>
        </p:nvSpPr>
        <p:spPr>
          <a:xfrm>
            <a:off x="6935965" y="1226931"/>
            <a:ext cx="5202317" cy="26909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002AB09-6EAA-4A90-98B5-79BB05F001AF}"/>
              </a:ext>
            </a:extLst>
          </p:cNvPr>
          <p:cNvSpPr/>
          <p:nvPr/>
        </p:nvSpPr>
        <p:spPr>
          <a:xfrm>
            <a:off x="6935966" y="4059469"/>
            <a:ext cx="5202316" cy="26909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614AD4F-9DAC-003F-EB37-AE6557480DFD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  <a:alpha val="8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66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6059766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4" y="1163326"/>
            <a:ext cx="6059766" cy="28054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6165138" y="4034156"/>
            <a:ext cx="4217726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A1B5622-6910-EA46-7D96-91DFCD5516DF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839A6E4-2BC3-C973-5452-B3250A84E295}"/>
              </a:ext>
            </a:extLst>
          </p:cNvPr>
          <p:cNvSpPr/>
          <p:nvPr/>
        </p:nvSpPr>
        <p:spPr>
          <a:xfrm>
            <a:off x="6165137" y="1163326"/>
            <a:ext cx="4197749" cy="28054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3612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3" y="3052177"/>
            <a:ext cx="8166729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4" y="1274870"/>
            <a:ext cx="5174958" cy="17372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4203686"/>
            <a:ext cx="8166725" cy="25964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50B7AD46-21A9-F1B2-AADF-D5A22CF50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2" y="3071714"/>
            <a:ext cx="216000" cy="216000"/>
          </a:xfrm>
          <a:prstGeom prst="rect">
            <a:avLst/>
          </a:prstGeom>
        </p:spPr>
      </p:pic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F45B278B-A812-E926-C777-DB65DFDB4561}"/>
              </a:ext>
            </a:extLst>
          </p:cNvPr>
          <p:cNvSpPr/>
          <p:nvPr/>
        </p:nvSpPr>
        <p:spPr>
          <a:xfrm>
            <a:off x="5250620" y="1274869"/>
            <a:ext cx="5122412" cy="17372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D5AAF55-3041-4D00-293B-6BD56B5D98A8}"/>
              </a:ext>
            </a:extLst>
          </p:cNvPr>
          <p:cNvSpPr/>
          <p:nvPr/>
        </p:nvSpPr>
        <p:spPr>
          <a:xfrm>
            <a:off x="8261949" y="3046058"/>
            <a:ext cx="2111083" cy="37540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5" name="Imagem 24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2" y="4250405"/>
            <a:ext cx="270398" cy="216000"/>
          </a:xfrm>
          <a:prstGeom prst="rect">
            <a:avLst/>
          </a:prstGeom>
        </p:spPr>
      </p:pic>
      <p:pic>
        <p:nvPicPr>
          <p:cNvPr id="14" name="Imagem 13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A6C80958-F541-4FB8-ABFA-B3A4B7012D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183" y="1284559"/>
            <a:ext cx="216000" cy="216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2" y="1284559"/>
            <a:ext cx="216000" cy="216000"/>
          </a:xfrm>
          <a:prstGeom prst="rect">
            <a:avLst/>
          </a:prstGeom>
        </p:spPr>
      </p:pic>
      <p:pic>
        <p:nvPicPr>
          <p:cNvPr id="3" name="Imagem 2" descr="Ícone&#10;&#10;Descrição gerada automaticamente">
            <a:extLst>
              <a:ext uri="{FF2B5EF4-FFF2-40B4-BE49-F238E27FC236}">
                <a16:creationId xmlns:a16="http://schemas.microsoft.com/office/drawing/2014/main" id="{CD93A55B-9DEE-E4CE-D06A-9008775189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973" y="3070962"/>
            <a:ext cx="216000" cy="216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67E4684-CC03-71B8-7B0C-C680D4D64A7C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089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274869"/>
            <a:ext cx="7820857" cy="3183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4515472"/>
            <a:ext cx="10336795" cy="2249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F45B278B-A812-E926-C777-DB65DFDB4561}"/>
              </a:ext>
            </a:extLst>
          </p:cNvPr>
          <p:cNvSpPr/>
          <p:nvPr/>
        </p:nvSpPr>
        <p:spPr>
          <a:xfrm>
            <a:off x="7916093" y="1274869"/>
            <a:ext cx="2456938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5" name="Imagem 24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219" y="1284558"/>
            <a:ext cx="270398" cy="216000"/>
          </a:xfrm>
          <a:prstGeom prst="rect">
            <a:avLst/>
          </a:prstGeom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3AA38E56-2BAB-308C-66E1-207480EF15F3}"/>
              </a:ext>
            </a:extLst>
          </p:cNvPr>
          <p:cNvSpPr/>
          <p:nvPr/>
        </p:nvSpPr>
        <p:spPr>
          <a:xfrm>
            <a:off x="7916089" y="3348636"/>
            <a:ext cx="2456938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8" name="Imagem 27" descr="Ícone&#10;&#10;Descrição gerada automaticamente">
            <a:extLst>
              <a:ext uri="{FF2B5EF4-FFF2-40B4-BE49-F238E27FC236}">
                <a16:creationId xmlns:a16="http://schemas.microsoft.com/office/drawing/2014/main" id="{4407D814-4663-1695-EF98-48FF2005B7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219" y="3415786"/>
            <a:ext cx="270398" cy="216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724350D-B55D-933B-C4A7-08C1C12A6EA3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10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171586"/>
            <a:ext cx="7791347" cy="2430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3742660"/>
            <a:ext cx="12118035" cy="30238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A38E56-2BAB-308C-66E1-207480EF15F3}"/>
              </a:ext>
            </a:extLst>
          </p:cNvPr>
          <p:cNvSpPr/>
          <p:nvPr/>
        </p:nvSpPr>
        <p:spPr>
          <a:xfrm>
            <a:off x="7916080" y="1171586"/>
            <a:ext cx="4238187" cy="2430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A0EC021-D914-4392-507A-659EC52FA8E6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53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5075697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674364"/>
            <a:ext cx="10346632" cy="2294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2" y="1687750"/>
            <a:ext cx="216000" cy="216000"/>
          </a:xfrm>
          <a:prstGeom prst="rect">
            <a:avLst/>
          </a:prstGeom>
        </p:spPr>
      </p:pic>
      <p:pic>
        <p:nvPicPr>
          <p:cNvPr id="25" name="Imagem 24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2" y="4034155"/>
            <a:ext cx="270398" cy="21600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5170924" y="4034156"/>
            <a:ext cx="5211940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A6C80958-F541-4FB8-ABFA-B3A4B7012D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11" y="4033159"/>
            <a:ext cx="216000" cy="216000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9C99D8FA-49A3-3B65-E2C0-826C1BB75F4B}"/>
              </a:ext>
            </a:extLst>
          </p:cNvPr>
          <p:cNvSpPr/>
          <p:nvPr/>
        </p:nvSpPr>
        <p:spPr>
          <a:xfrm>
            <a:off x="36233" y="1163326"/>
            <a:ext cx="10346631" cy="4456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50B7AD46-21A9-F1B2-AADF-D5A22CF509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2" y="1278131"/>
            <a:ext cx="216000" cy="216000"/>
          </a:xfrm>
          <a:prstGeom prst="rect">
            <a:avLst/>
          </a:prstGeom>
        </p:spPr>
      </p:pic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A9219472-DA16-723A-0FDD-70D8915F62B6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822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5075697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674364"/>
            <a:ext cx="10346632" cy="2294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2" y="1687750"/>
            <a:ext cx="216000" cy="21600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5170924" y="4034156"/>
            <a:ext cx="5211940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A6C80958-F541-4FB8-ABFA-B3A4B7012D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11" y="4033159"/>
            <a:ext cx="216000" cy="216000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9C99D8FA-49A3-3B65-E2C0-826C1BB75F4B}"/>
              </a:ext>
            </a:extLst>
          </p:cNvPr>
          <p:cNvSpPr/>
          <p:nvPr/>
        </p:nvSpPr>
        <p:spPr>
          <a:xfrm>
            <a:off x="36233" y="1163326"/>
            <a:ext cx="10346631" cy="4456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50B7AD46-21A9-F1B2-AADF-D5A22CF509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2" y="1278131"/>
            <a:ext cx="216000" cy="216000"/>
          </a:xfrm>
          <a:prstGeom prst="rect">
            <a:avLst/>
          </a:prstGeom>
        </p:spPr>
      </p:pic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4EC01163-527F-E14C-D672-9FE36657B31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044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EC01163-527F-E14C-D672-9FE36657B31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l"/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D56413-0524-B4CD-C221-311064A89575}"/>
              </a:ext>
            </a:extLst>
          </p:cNvPr>
          <p:cNvSpPr/>
          <p:nvPr/>
        </p:nvSpPr>
        <p:spPr>
          <a:xfrm>
            <a:off x="36234" y="-9633"/>
            <a:ext cx="12192000" cy="1040651"/>
          </a:xfrm>
          <a:prstGeom prst="rect">
            <a:avLst/>
          </a:prstGeom>
          <a:solidFill>
            <a:srgbClr val="031C2A">
              <a:alpha val="50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014A5B5-1E18-F723-77DD-EA05F155AC51}"/>
              </a:ext>
            </a:extLst>
          </p:cNvPr>
          <p:cNvSpPr/>
          <p:nvPr/>
        </p:nvSpPr>
        <p:spPr>
          <a:xfrm>
            <a:off x="36234" y="1088793"/>
            <a:ext cx="3624362" cy="24174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E6EFD74-FDD7-CCAE-F08F-24089972F11F}"/>
              </a:ext>
            </a:extLst>
          </p:cNvPr>
          <p:cNvSpPr/>
          <p:nvPr/>
        </p:nvSpPr>
        <p:spPr>
          <a:xfrm>
            <a:off x="7985155" y="1085098"/>
            <a:ext cx="4170609" cy="24211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16A5805-FE85-7DD6-3128-B490D1B4DA73}"/>
              </a:ext>
            </a:extLst>
          </p:cNvPr>
          <p:cNvSpPr/>
          <p:nvPr/>
        </p:nvSpPr>
        <p:spPr>
          <a:xfrm>
            <a:off x="3737571" y="1088792"/>
            <a:ext cx="4170609" cy="24174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39F4E17-40F4-3977-33AE-AF967E1DBE42}"/>
              </a:ext>
            </a:extLst>
          </p:cNvPr>
          <p:cNvSpPr/>
          <p:nvPr/>
        </p:nvSpPr>
        <p:spPr>
          <a:xfrm>
            <a:off x="36234" y="3560282"/>
            <a:ext cx="12119530" cy="32043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3908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EC01163-527F-E14C-D672-9FE36657B31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blipFill dpi="0" rotWithShape="1">
            <a:blip r:embed="rId2"/>
            <a:srcRect/>
            <a:tile tx="0" ty="0" sx="52000" sy="29000" flip="none" algn="r"/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D56413-0524-B4CD-C221-311064A89575}"/>
              </a:ext>
            </a:extLst>
          </p:cNvPr>
          <p:cNvSpPr/>
          <p:nvPr/>
        </p:nvSpPr>
        <p:spPr>
          <a:xfrm>
            <a:off x="-1" y="-10133"/>
            <a:ext cx="12192000" cy="1040651"/>
          </a:xfrm>
          <a:prstGeom prst="rect">
            <a:avLst/>
          </a:prstGeom>
          <a:solidFill>
            <a:srgbClr val="031C2A">
              <a:alpha val="50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566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DB15F478-2E69-4ADB-91B5-A2E5CE3B6D8C}"/>
              </a:ext>
            </a:extLst>
          </p:cNvPr>
          <p:cNvSpPr/>
          <p:nvPr/>
        </p:nvSpPr>
        <p:spPr>
          <a:xfrm>
            <a:off x="187" y="-12"/>
            <a:ext cx="12191813" cy="6858011"/>
          </a:xfrm>
          <a:prstGeom prst="roundRect">
            <a:avLst>
              <a:gd name="adj" fmla="val 0"/>
            </a:avLst>
          </a:prstGeom>
          <a:solidFill>
            <a:srgbClr val="1D2245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98BC2A8-2EAE-4908-98DA-D98AD28434F9}"/>
              </a:ext>
            </a:extLst>
          </p:cNvPr>
          <p:cNvSpPr/>
          <p:nvPr/>
        </p:nvSpPr>
        <p:spPr>
          <a:xfrm>
            <a:off x="8417072" y="550580"/>
            <a:ext cx="3551473" cy="6100047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020FA3DA-D5D5-49BF-93C7-33BE60D6B9BD}"/>
              </a:ext>
            </a:extLst>
          </p:cNvPr>
          <p:cNvSpPr/>
          <p:nvPr/>
        </p:nvSpPr>
        <p:spPr>
          <a:xfrm>
            <a:off x="223455" y="4110526"/>
            <a:ext cx="4148125" cy="2528195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49999907-C088-4E5D-90C5-C39D67523CAE}"/>
              </a:ext>
            </a:extLst>
          </p:cNvPr>
          <p:cNvSpPr/>
          <p:nvPr/>
        </p:nvSpPr>
        <p:spPr>
          <a:xfrm>
            <a:off x="223455" y="1725621"/>
            <a:ext cx="7953077" cy="2189440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76DA8729-9E5D-4DBB-AF87-8ECB08933703}"/>
              </a:ext>
            </a:extLst>
          </p:cNvPr>
          <p:cNvSpPr/>
          <p:nvPr/>
        </p:nvSpPr>
        <p:spPr>
          <a:xfrm>
            <a:off x="4625059" y="4122432"/>
            <a:ext cx="3551473" cy="2528195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71B0AF95-A3C2-4E8F-A308-25CF74999B18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7030A0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069CEBE0-6F0D-4447-A85B-E781224710B5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chemeClr val="accent3">
                  <a:lumMod val="75000"/>
                </a:schemeClr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7D735DA1-3FDF-40D9-817F-68031FCC19F0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58907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DB15F478-2E69-4ADB-91B5-A2E5CE3B6D8C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53964D13-D199-41E4-A3C7-DC9A188A4880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2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343C6AFE-E12B-412E-A9F0-C3909480E4B9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98BC2A8-2EAE-4908-98DA-D98AD28434F9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rgbClr val="212F6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BB163D6F-9F7A-4A93-8B82-96C3B86D07D9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192FECEF-5C51-47CB-882D-EDEF2A5DD820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4482C3F6-6FF2-478B-8709-43AC64EBB8ED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7030A0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2A9E8552-CE22-4514-B66A-F66B17B0EAF1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chemeClr val="accent3">
                  <a:lumMod val="75000"/>
                </a:schemeClr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C5851C16-ED80-4D70-861F-85AD3EA3505E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08563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880000" y="1268229"/>
            <a:ext cx="4352546" cy="2861113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8" y="4219199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" y="1322690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00" y="1322690"/>
            <a:ext cx="216000" cy="216000"/>
          </a:xfrm>
          <a:prstGeom prst="rect">
            <a:avLst/>
          </a:prstGeom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256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rgbClr val="3031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22000">
                <a:srgbClr val="F9E499"/>
              </a:gs>
              <a:gs pos="78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971964" y="1393756"/>
            <a:ext cx="4097788" cy="2849550"/>
          </a:xfrm>
          <a:prstGeom prst="snip1Rect">
            <a:avLst>
              <a:gd name="adj" fmla="val 9081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115755" y="1393755"/>
            <a:ext cx="5725484" cy="2849549"/>
          </a:xfrm>
          <a:prstGeom prst="snip1Rect">
            <a:avLst>
              <a:gd name="adj" fmla="val 5154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115754" y="4424310"/>
            <a:ext cx="9953997" cy="2292176"/>
          </a:xfrm>
          <a:prstGeom prst="snip1Rect">
            <a:avLst>
              <a:gd name="adj" fmla="val 5298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00480" y="1393755"/>
            <a:ext cx="1804941" cy="969224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14" y="4550352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9" y="1475807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626" y="1475807"/>
            <a:ext cx="216000" cy="216000"/>
          </a:xfrm>
          <a:prstGeom prst="rect">
            <a:avLst/>
          </a:prstGeom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83274"/>
            <a:ext cx="12014362" cy="389627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Único Canto Recortado 2">
            <a:extLst>
              <a:ext uri="{FF2B5EF4-FFF2-40B4-BE49-F238E27FC236}">
                <a16:creationId xmlns:a16="http://schemas.microsoft.com/office/drawing/2014/main" id="{BBCC639C-A861-4F68-4990-67B0245A0CDE}"/>
              </a:ext>
            </a:extLst>
          </p:cNvPr>
          <p:cNvSpPr/>
          <p:nvPr/>
        </p:nvSpPr>
        <p:spPr>
          <a:xfrm>
            <a:off x="10200479" y="2446916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94954332-BAAF-E05B-B5AD-F47056CDB6BC}"/>
              </a:ext>
            </a:extLst>
          </p:cNvPr>
          <p:cNvSpPr/>
          <p:nvPr/>
        </p:nvSpPr>
        <p:spPr>
          <a:xfrm>
            <a:off x="10200478" y="3549217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Único Canto Recortado 9">
            <a:extLst>
              <a:ext uri="{FF2B5EF4-FFF2-40B4-BE49-F238E27FC236}">
                <a16:creationId xmlns:a16="http://schemas.microsoft.com/office/drawing/2014/main" id="{B5046C3B-3448-06C4-DB9D-60ED0DF5EA0C}"/>
              </a:ext>
            </a:extLst>
          </p:cNvPr>
          <p:cNvSpPr/>
          <p:nvPr/>
        </p:nvSpPr>
        <p:spPr>
          <a:xfrm>
            <a:off x="10200477" y="4630279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3B492BFF-E812-189E-99C9-45A4F99A69A5}"/>
              </a:ext>
            </a:extLst>
          </p:cNvPr>
          <p:cNvSpPr/>
          <p:nvPr/>
        </p:nvSpPr>
        <p:spPr>
          <a:xfrm>
            <a:off x="10200476" y="5715351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064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tângulo: Único Canto Recortado 2">
            <a:extLst>
              <a:ext uri="{FF2B5EF4-FFF2-40B4-BE49-F238E27FC236}">
                <a16:creationId xmlns:a16="http://schemas.microsoft.com/office/drawing/2014/main" id="{DF96628F-7355-B25F-9F2C-B9358BEE5EDF}"/>
              </a:ext>
            </a:extLst>
          </p:cNvPr>
          <p:cNvSpPr/>
          <p:nvPr/>
        </p:nvSpPr>
        <p:spPr>
          <a:xfrm rot="10800000">
            <a:off x="5875233" y="1274009"/>
            <a:ext cx="4357312" cy="2849549"/>
          </a:xfrm>
          <a:prstGeom prst="snip1Rect">
            <a:avLst>
              <a:gd name="adj" fmla="val 5154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14828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B346D353-A0D5-8230-D172-0A33EBB6BF7E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87673BEA-F6C1-1A78-BBBA-C815EF7118D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2FCC8464-A604-8222-6B91-3C7EF0CA26C4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1140629A-AEA1-A3FE-78A9-8AD954F4E8DF}"/>
              </a:ext>
            </a:extLst>
          </p:cNvPr>
          <p:cNvSpPr/>
          <p:nvPr/>
        </p:nvSpPr>
        <p:spPr>
          <a:xfrm>
            <a:off x="5880000" y="1268229"/>
            <a:ext cx="4352546" cy="2861113"/>
          </a:xfrm>
          <a:prstGeom prst="snip1Rect">
            <a:avLst>
              <a:gd name="adj" fmla="val 9081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tângulo: Único Canto Recortado 9">
            <a:extLst>
              <a:ext uri="{FF2B5EF4-FFF2-40B4-BE49-F238E27FC236}">
                <a16:creationId xmlns:a16="http://schemas.microsoft.com/office/drawing/2014/main" id="{E6D974F0-5F86-F1DE-80CF-D7F4C654EF31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63056C75-D7CB-9844-A569-6EC44A36BBF7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tângulo: Único Canto Recortado 20">
            <a:extLst>
              <a:ext uri="{FF2B5EF4-FFF2-40B4-BE49-F238E27FC236}">
                <a16:creationId xmlns:a16="http://schemas.microsoft.com/office/drawing/2014/main" id="{29BE85E8-B4DF-9E31-4543-FCA3DF835A39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tângulo: Único Canto Recortado 21">
            <a:extLst>
              <a:ext uri="{FF2B5EF4-FFF2-40B4-BE49-F238E27FC236}">
                <a16:creationId xmlns:a16="http://schemas.microsoft.com/office/drawing/2014/main" id="{6694D808-E978-F18B-84C2-5B5809BBD1C0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tângulo: Único Canto Recortado 22">
            <a:extLst>
              <a:ext uri="{FF2B5EF4-FFF2-40B4-BE49-F238E27FC236}">
                <a16:creationId xmlns:a16="http://schemas.microsoft.com/office/drawing/2014/main" id="{520C536F-53B0-5186-D2F8-1491A65B94B5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tângulo: Único Canto Recortado 23">
            <a:extLst>
              <a:ext uri="{FF2B5EF4-FFF2-40B4-BE49-F238E27FC236}">
                <a16:creationId xmlns:a16="http://schemas.microsoft.com/office/drawing/2014/main" id="{C0FCBBCC-36C9-163D-52E7-BEA18C92A7D6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98959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6455348" y="1268229"/>
            <a:ext cx="3777198" cy="2861113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1" y="1274009"/>
            <a:ext cx="6351845" cy="2849549"/>
          </a:xfrm>
          <a:prstGeom prst="snip1Rect">
            <a:avLst>
              <a:gd name="adj" fmla="val 5154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518369"/>
            <a:ext cx="1886705" cy="750995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8" y="4219199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" y="1322690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49" y="1322690"/>
            <a:ext cx="216000" cy="2160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7636CBD5-0BD3-87FE-B9C7-5C2A7CCB03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0" y="64832"/>
            <a:ext cx="677147" cy="677147"/>
          </a:xfrm>
          <a:prstGeom prst="rect">
            <a:avLst/>
          </a:prstGeom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2"/>
            <a:ext cx="10198554" cy="389627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: Único Canto Recortado 26">
            <a:extLst>
              <a:ext uri="{FF2B5EF4-FFF2-40B4-BE49-F238E27FC236}">
                <a16:creationId xmlns:a16="http://schemas.microsoft.com/office/drawing/2014/main" id="{08327E4D-A882-E638-7D0A-6FE73325D4D1}"/>
              </a:ext>
            </a:extLst>
          </p:cNvPr>
          <p:cNvSpPr/>
          <p:nvPr/>
        </p:nvSpPr>
        <p:spPr>
          <a:xfrm>
            <a:off x="11246786" y="669697"/>
            <a:ext cx="905974" cy="785191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sx="95000" sy="95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Único Canto Recortado 27">
            <a:extLst>
              <a:ext uri="{FF2B5EF4-FFF2-40B4-BE49-F238E27FC236}">
                <a16:creationId xmlns:a16="http://schemas.microsoft.com/office/drawing/2014/main" id="{3978EB17-F8DD-4882-5658-3226274E15C6}"/>
              </a:ext>
            </a:extLst>
          </p:cNvPr>
          <p:cNvSpPr/>
          <p:nvPr/>
        </p:nvSpPr>
        <p:spPr>
          <a:xfrm>
            <a:off x="10271301" y="669697"/>
            <a:ext cx="905974" cy="785191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sx="95000" sy="95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262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5" y="38199"/>
            <a:ext cx="12012893" cy="782198"/>
          </a:xfrm>
          <a:prstGeom prst="snip1Rect">
            <a:avLst>
              <a:gd name="adj" fmla="val 32160"/>
            </a:avLst>
          </a:prstGeom>
          <a:solidFill>
            <a:srgbClr val="8A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588150" y="858596"/>
            <a:ext cx="6537755" cy="3014875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94376" y="858595"/>
            <a:ext cx="5422915" cy="5931022"/>
          </a:xfrm>
          <a:prstGeom prst="snip1Rect">
            <a:avLst>
              <a:gd name="adj" fmla="val 429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>
            <a:off x="5588150" y="3938851"/>
            <a:ext cx="6549725" cy="2850767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Único Canto Recortado 7">
            <a:extLst>
              <a:ext uri="{FF2B5EF4-FFF2-40B4-BE49-F238E27FC236}">
                <a16:creationId xmlns:a16="http://schemas.microsoft.com/office/drawing/2014/main" id="{44E57552-9788-0588-BFF3-5A6EE790F977}"/>
              </a:ext>
            </a:extLst>
          </p:cNvPr>
          <p:cNvSpPr/>
          <p:nvPr/>
        </p:nvSpPr>
        <p:spPr>
          <a:xfrm rot="10800000">
            <a:off x="2103522" y="3943899"/>
            <a:ext cx="3329612" cy="2656076"/>
          </a:xfrm>
          <a:prstGeom prst="snip1Rect">
            <a:avLst>
              <a:gd name="adj" fmla="val 8212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7CDE6C11-CC12-5ADE-6091-1F6612CE3073}"/>
              </a:ext>
            </a:extLst>
          </p:cNvPr>
          <p:cNvSpPr/>
          <p:nvPr/>
        </p:nvSpPr>
        <p:spPr>
          <a:xfrm rot="10800000" flipH="1">
            <a:off x="213064" y="3938848"/>
            <a:ext cx="1798818" cy="2661127"/>
          </a:xfrm>
          <a:prstGeom prst="snip1Rect">
            <a:avLst>
              <a:gd name="adj" fmla="val 12979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Espaço Reservado para Conteúdo 4" descr="Ícone&#10;&#10;Descrição gerada automaticamente">
            <a:extLst>
              <a:ext uri="{FF2B5EF4-FFF2-40B4-BE49-F238E27FC236}">
                <a16:creationId xmlns:a16="http://schemas.microsoft.com/office/drawing/2014/main" id="{42ADF86E-EC03-AE73-2C9A-138F3CEEF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4" y="68383"/>
            <a:ext cx="752015" cy="7520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1562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3303916"/>
            <a:ext cx="3404559" cy="323490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DACB2CC-53A3-663F-F566-29BDAB0EC36A}"/>
              </a:ext>
            </a:extLst>
          </p:cNvPr>
          <p:cNvSpPr/>
          <p:nvPr/>
        </p:nvSpPr>
        <p:spPr>
          <a:xfrm>
            <a:off x="4399472" y="3303916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8"/>
            <a:ext cx="3404560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3700732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11CB4C6-214F-0441-FF38-0A361DB56A52}"/>
              </a:ext>
            </a:extLst>
          </p:cNvPr>
          <p:cNvSpPr/>
          <p:nvPr/>
        </p:nvSpPr>
        <p:spPr>
          <a:xfrm>
            <a:off x="8281358" y="319178"/>
            <a:ext cx="3700732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E9015E7-6618-8D44-C65D-D77E76FB0958}"/>
              </a:ext>
            </a:extLst>
          </p:cNvPr>
          <p:cNvSpPr/>
          <p:nvPr/>
        </p:nvSpPr>
        <p:spPr>
          <a:xfrm>
            <a:off x="1006414" y="1089498"/>
            <a:ext cx="1357223" cy="79105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5B24C0E-5EE3-F698-BEA7-0E873DE61676}"/>
              </a:ext>
            </a:extLst>
          </p:cNvPr>
          <p:cNvSpPr/>
          <p:nvPr/>
        </p:nvSpPr>
        <p:spPr>
          <a:xfrm>
            <a:off x="2639682" y="1089498"/>
            <a:ext cx="1357223" cy="791058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711C65F-83B6-6DC7-1BFE-9C995D7A36FA}"/>
              </a:ext>
            </a:extLst>
          </p:cNvPr>
          <p:cNvSpPr/>
          <p:nvPr/>
        </p:nvSpPr>
        <p:spPr>
          <a:xfrm>
            <a:off x="1006414" y="1953882"/>
            <a:ext cx="2990492" cy="99203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636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3D0007F5-AE12-F6F4-7F10-39C15200E0F9}"/>
              </a:ext>
            </a:extLst>
          </p:cNvPr>
          <p:cNvSpPr/>
          <p:nvPr/>
        </p:nvSpPr>
        <p:spPr>
          <a:xfrm flipH="1">
            <a:off x="823804" y="353545"/>
            <a:ext cx="3423249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  <p:sp>
        <p:nvSpPr>
          <p:cNvPr id="2" name="Retângulo: Único Canto Arredondado 1">
            <a:extLst>
              <a:ext uri="{FF2B5EF4-FFF2-40B4-BE49-F238E27FC236}">
                <a16:creationId xmlns:a16="http://schemas.microsoft.com/office/drawing/2014/main" id="{1A696187-B05D-E90F-DA00-6790490FB3B5}"/>
              </a:ext>
            </a:extLst>
          </p:cNvPr>
          <p:cNvSpPr/>
          <p:nvPr/>
        </p:nvSpPr>
        <p:spPr>
          <a:xfrm>
            <a:off x="4402336" y="353546"/>
            <a:ext cx="3620219" cy="2836004"/>
          </a:xfrm>
          <a:prstGeom prst="round1Rect">
            <a:avLst>
              <a:gd name="adj" fmla="val 0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Único Canto Arredondado 4">
            <a:extLst>
              <a:ext uri="{FF2B5EF4-FFF2-40B4-BE49-F238E27FC236}">
                <a16:creationId xmlns:a16="http://schemas.microsoft.com/office/drawing/2014/main" id="{A960E3B5-25F4-5806-5534-3E3298888A75}"/>
              </a:ext>
            </a:extLst>
          </p:cNvPr>
          <p:cNvSpPr/>
          <p:nvPr/>
        </p:nvSpPr>
        <p:spPr>
          <a:xfrm>
            <a:off x="8177839" y="353545"/>
            <a:ext cx="3804251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Único Canto Arredondado 11">
            <a:extLst>
              <a:ext uri="{FF2B5EF4-FFF2-40B4-BE49-F238E27FC236}">
                <a16:creationId xmlns:a16="http://schemas.microsoft.com/office/drawing/2014/main" id="{18F216EE-36EF-8204-6BE2-12862A8DB46F}"/>
              </a:ext>
            </a:extLst>
          </p:cNvPr>
          <p:cNvSpPr/>
          <p:nvPr/>
        </p:nvSpPr>
        <p:spPr>
          <a:xfrm flipV="1">
            <a:off x="4405221" y="3303916"/>
            <a:ext cx="7576869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Único Canto Arredondado 13">
            <a:extLst>
              <a:ext uri="{FF2B5EF4-FFF2-40B4-BE49-F238E27FC236}">
                <a16:creationId xmlns:a16="http://schemas.microsoft.com/office/drawing/2014/main" id="{C74E8EF5-7B44-E1E0-D6EA-4A2EBD383E2F}"/>
              </a:ext>
            </a:extLst>
          </p:cNvPr>
          <p:cNvSpPr/>
          <p:nvPr/>
        </p:nvSpPr>
        <p:spPr>
          <a:xfrm rot="10800000">
            <a:off x="829573" y="3303916"/>
            <a:ext cx="3423250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Superiores Arredondados 15">
            <a:extLst>
              <a:ext uri="{FF2B5EF4-FFF2-40B4-BE49-F238E27FC236}">
                <a16:creationId xmlns:a16="http://schemas.microsoft.com/office/drawing/2014/main" id="{5A9CFEF4-CF94-5BA4-B642-54E3AC0EC3CB}"/>
              </a:ext>
            </a:extLst>
          </p:cNvPr>
          <p:cNvSpPr/>
          <p:nvPr/>
        </p:nvSpPr>
        <p:spPr>
          <a:xfrm>
            <a:off x="1006414" y="1089498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1906C083-C12B-FE1B-689B-2A6798FA913B}"/>
              </a:ext>
            </a:extLst>
          </p:cNvPr>
          <p:cNvSpPr/>
          <p:nvPr/>
        </p:nvSpPr>
        <p:spPr>
          <a:xfrm>
            <a:off x="2626733" y="1105641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E8966CB5-2045-1A58-A1CA-B1DC50A931A1}"/>
              </a:ext>
            </a:extLst>
          </p:cNvPr>
          <p:cNvSpPr/>
          <p:nvPr/>
        </p:nvSpPr>
        <p:spPr>
          <a:xfrm rot="10800000">
            <a:off x="1006412" y="2139523"/>
            <a:ext cx="297754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18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3D0007F5-AE12-F6F4-7F10-39C15200E0F9}"/>
              </a:ext>
            </a:extLst>
          </p:cNvPr>
          <p:cNvSpPr/>
          <p:nvPr/>
        </p:nvSpPr>
        <p:spPr>
          <a:xfrm flipH="1">
            <a:off x="823804" y="353545"/>
            <a:ext cx="3423249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  <p:sp>
        <p:nvSpPr>
          <p:cNvPr id="12" name="Retângulo: Único Canto Arredondado 11">
            <a:extLst>
              <a:ext uri="{FF2B5EF4-FFF2-40B4-BE49-F238E27FC236}">
                <a16:creationId xmlns:a16="http://schemas.microsoft.com/office/drawing/2014/main" id="{18F216EE-36EF-8204-6BE2-12862A8DB46F}"/>
              </a:ext>
            </a:extLst>
          </p:cNvPr>
          <p:cNvSpPr/>
          <p:nvPr/>
        </p:nvSpPr>
        <p:spPr>
          <a:xfrm flipV="1">
            <a:off x="4405221" y="3303916"/>
            <a:ext cx="7576869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Único Canto Arredondado 13">
            <a:extLst>
              <a:ext uri="{FF2B5EF4-FFF2-40B4-BE49-F238E27FC236}">
                <a16:creationId xmlns:a16="http://schemas.microsoft.com/office/drawing/2014/main" id="{C74E8EF5-7B44-E1E0-D6EA-4A2EBD383E2F}"/>
              </a:ext>
            </a:extLst>
          </p:cNvPr>
          <p:cNvSpPr/>
          <p:nvPr/>
        </p:nvSpPr>
        <p:spPr>
          <a:xfrm rot="10800000">
            <a:off x="829573" y="3303916"/>
            <a:ext cx="3423250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Superiores Arredondados 15">
            <a:extLst>
              <a:ext uri="{FF2B5EF4-FFF2-40B4-BE49-F238E27FC236}">
                <a16:creationId xmlns:a16="http://schemas.microsoft.com/office/drawing/2014/main" id="{5A9CFEF4-CF94-5BA4-B642-54E3AC0EC3CB}"/>
              </a:ext>
            </a:extLst>
          </p:cNvPr>
          <p:cNvSpPr/>
          <p:nvPr/>
        </p:nvSpPr>
        <p:spPr>
          <a:xfrm>
            <a:off x="1006414" y="1089498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1906C083-C12B-FE1B-689B-2A6798FA913B}"/>
              </a:ext>
            </a:extLst>
          </p:cNvPr>
          <p:cNvSpPr/>
          <p:nvPr/>
        </p:nvSpPr>
        <p:spPr>
          <a:xfrm>
            <a:off x="2626733" y="1105641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E8966CB5-2045-1A58-A1CA-B1DC50A931A1}"/>
              </a:ext>
            </a:extLst>
          </p:cNvPr>
          <p:cNvSpPr/>
          <p:nvPr/>
        </p:nvSpPr>
        <p:spPr>
          <a:xfrm rot="10800000">
            <a:off x="1006412" y="2139523"/>
            <a:ext cx="297754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Único Canto Arredondado 5">
            <a:extLst>
              <a:ext uri="{FF2B5EF4-FFF2-40B4-BE49-F238E27FC236}">
                <a16:creationId xmlns:a16="http://schemas.microsoft.com/office/drawing/2014/main" id="{26BD3741-3B47-5AB5-0034-D5DB9C837C38}"/>
              </a:ext>
            </a:extLst>
          </p:cNvPr>
          <p:cNvSpPr/>
          <p:nvPr/>
        </p:nvSpPr>
        <p:spPr>
          <a:xfrm rot="10800000" flipH="1" flipV="1">
            <a:off x="4399451" y="353545"/>
            <a:ext cx="7582639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86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3303916"/>
            <a:ext cx="3404559" cy="323490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DACB2CC-53A3-663F-F566-29BDAB0EC36A}"/>
              </a:ext>
            </a:extLst>
          </p:cNvPr>
          <p:cNvSpPr/>
          <p:nvPr/>
        </p:nvSpPr>
        <p:spPr>
          <a:xfrm>
            <a:off x="4399472" y="3303916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8"/>
            <a:ext cx="3404560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7582618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E9015E7-6618-8D44-C65D-D77E76FB0958}"/>
              </a:ext>
            </a:extLst>
          </p:cNvPr>
          <p:cNvSpPr/>
          <p:nvPr/>
        </p:nvSpPr>
        <p:spPr>
          <a:xfrm>
            <a:off x="1006414" y="1070043"/>
            <a:ext cx="1357223" cy="810514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5B24C0E-5EE3-F698-BEA7-0E873DE61676}"/>
              </a:ext>
            </a:extLst>
          </p:cNvPr>
          <p:cNvSpPr/>
          <p:nvPr/>
        </p:nvSpPr>
        <p:spPr>
          <a:xfrm>
            <a:off x="2639682" y="1070042"/>
            <a:ext cx="1357223" cy="810513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711C65F-83B6-6DC7-1BFE-9C995D7A36FA}"/>
              </a:ext>
            </a:extLst>
          </p:cNvPr>
          <p:cNvSpPr/>
          <p:nvPr/>
        </p:nvSpPr>
        <p:spPr>
          <a:xfrm>
            <a:off x="1006414" y="1953882"/>
            <a:ext cx="2990492" cy="99203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14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2502337"/>
            <a:ext cx="3404559" cy="403648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9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7582618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83975B93-20F8-E5AC-9413-AB1525BE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" y="319178"/>
            <a:ext cx="468000" cy="468000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94753264-C820-445B-033C-6CD35E55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8" y="2479246"/>
            <a:ext cx="468000" cy="468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070CA250-0037-A9CE-95E6-200FB7AC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" y="3303916"/>
            <a:ext cx="468000" cy="46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99C2D5E-6D54-8B01-D266-AB8F0EE7246D}"/>
              </a:ext>
            </a:extLst>
          </p:cNvPr>
          <p:cNvSpPr/>
          <p:nvPr/>
        </p:nvSpPr>
        <p:spPr>
          <a:xfrm>
            <a:off x="4399472" y="1401793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50D0028-4D4F-3019-C754-B03E93A08AE0}"/>
              </a:ext>
            </a:extLst>
          </p:cNvPr>
          <p:cNvSpPr/>
          <p:nvPr/>
        </p:nvSpPr>
        <p:spPr>
          <a:xfrm>
            <a:off x="828136" y="1410758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BBA824F-E20E-12A7-7558-EAB08B5FF0FA}"/>
              </a:ext>
            </a:extLst>
          </p:cNvPr>
          <p:cNvSpPr/>
          <p:nvPr/>
        </p:nvSpPr>
        <p:spPr>
          <a:xfrm>
            <a:off x="4399472" y="4734986"/>
            <a:ext cx="7582618" cy="180383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3543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38266</TotalTime>
  <Words>1</Words>
  <Application>Microsoft Office PowerPoint</Application>
  <PresentationFormat>Widescreen</PresentationFormat>
  <Paragraphs>1</Paragraphs>
  <Slides>42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Ícaro Guimaraes</dc:creator>
  <cp:lastModifiedBy>Ícaro Guimarães</cp:lastModifiedBy>
  <cp:revision>39</cp:revision>
  <dcterms:created xsi:type="dcterms:W3CDTF">2021-07-01T14:57:22Z</dcterms:created>
  <dcterms:modified xsi:type="dcterms:W3CDTF">2024-12-18T23:37:12Z</dcterms:modified>
</cp:coreProperties>
</file>